
<file path=[Content_Types].xml><?xml version="1.0" encoding="utf-8"?>
<Types xmlns="http://schemas.openxmlformats.org/package/2006/content-types">
  <Override PartName="/ppt/slideMasters/slideMaster3.xml" ContentType="application/vnd.openxmlformats-officedocument.presentationml.slideMaster+xml"/>
  <Override PartName="/ppt/slideLayouts/slideLayout57.xml" ContentType="application/vnd.openxmlformats-officedocument.presentationml.slideLayout+xml"/>
  <Override PartName="/ppt/theme/theme5.xml" ContentType="application/vnd.openxmlformats-officedocument.theme+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ppt/tags/tag8.xml" ContentType="application/vnd.openxmlformats-officedocument.presentationml.tags+xml"/>
  <Override PartName="/ppt/slides/slide36.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35.xml" ContentType="application/vnd.openxmlformats-officedocument.presentationml.slideLayout+xml"/>
  <Override PartName="/ppt/slideLayouts/slideLayout146.xml" ContentType="application/vnd.openxmlformats-officedocument.presentationml.slideLayout+xml"/>
  <Override PartName="/ppt/slideLayouts/slideLayout182.xml" ContentType="application/vnd.openxmlformats-officedocument.presentationml.slideLayout+xml"/>
  <Override PartName="/ppt/slideLayouts/slideLayout193.xml" ContentType="application/vnd.openxmlformats-officedocument.presentationml.slideLayout+xml"/>
  <Override PartName="/ppt/slideMasters/slideMaster19.xml" ContentType="application/vnd.openxmlformats-officedocument.presentationml.slideMaster+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heme/theme18.xml" ContentType="application/vnd.openxmlformats-officedocument.theme+xml"/>
  <Override PartName="/ppt/tableStyles.xml" ContentType="application/vnd.openxmlformats-officedocument.presentationml.tableStyles+xml"/>
  <Override PartName="/ppt/slideLayouts/slideLayout102.xml" ContentType="application/vnd.openxmlformats-officedocument.presentationml.slideLayout+xml"/>
  <Override PartName="/ppt/slideLayouts/slideLayout236.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Layouts/slideLayout225.xml" ContentType="application/vnd.openxmlformats-officedocument.presentationml.slideLayout+xml"/>
  <Override PartName="/ppt/slideLayouts/slideLayout198.xml" ContentType="application/vnd.openxmlformats-officedocument.presentationml.slideLayout+xml"/>
  <Override PartName="/ppt/slideLayouts/slideLayout203.xml" ContentType="application/vnd.openxmlformats-officedocument.presentationml.slideLayout+xml"/>
  <Override PartName="/ppt/slideLayouts/slideLayout214.xml" ContentType="application/vnd.openxmlformats-officedocument.presentationml.slideLayout+xml"/>
  <Override PartName="/ppt/theme/theme21.xml" ContentType="application/vnd.openxmlformats-officedocument.theme+xml"/>
  <Override PartName="/ppt/diagrams/layout1.xml" ContentType="application/vnd.openxmlformats-officedocument.drawingml.diagramLayout+xml"/>
  <Override PartName="/ppt/notesSlides/notesSlide7.xml" ContentType="application/vnd.openxmlformats-officedocument.presentationml.notes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Layouts/slideLayout187.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slideLayouts/slideLayout165.xml" ContentType="application/vnd.openxmlformats-officedocument.presentationml.slideLayout+xml"/>
  <Override PartName="/ppt/slideLayouts/slideLayout176.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tags/tag5.xml" ContentType="application/vnd.openxmlformats-officedocument.presentationml.tags+xml"/>
  <Override PartName="/ppt/slides/slide33.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Layouts/slideLayout190.xml" ContentType="application/vnd.openxmlformats-officedocument.presentationml.slideLayout+xml"/>
  <Default Extension="emf" ContentType="image/x-emf"/>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slideLayouts/slideLayout219.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slideLayouts/slideLayout208.xml" ContentType="application/vnd.openxmlformats-officedocument.presentationml.slideLayout+xml"/>
  <Override PartName="/ppt/slideLayouts/slideLayout10.xml" ContentType="application/vnd.openxmlformats-officedocument.presentationml.slideLayout+xml"/>
  <Override PartName="/ppt/theme/theme15.xml" ContentType="application/vnd.openxmlformats-officedocument.theme+xml"/>
  <Override PartName="/ppt/slideLayouts/slideLayout233.xml" ContentType="application/vnd.openxmlformats-officedocument.presentationml.slideLayout+xml"/>
  <Override PartName="/ppt/slideLayouts/slideLayout222.xml" ContentType="application/vnd.openxmlformats-officedocument.presentationml.slideLayout+xml"/>
  <Override PartName="/ppt/tags/tag13.xml" ContentType="application/vnd.openxmlformats-officedocument.presentationml.tags+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theme/theme7.xml" ContentType="application/vnd.openxmlformats-officedocument.theme+xml"/>
  <Override PartName="/ppt/slideLayouts/slideLayout159.xml" ContentType="application/vnd.openxmlformats-officedocument.presentationml.slideLayout+xml"/>
  <Override PartName="/ppt/slideLayouts/slideLayout211.xml" ContentType="application/vnd.openxmlformats-officedocument.presentationml.slideLayout+xml"/>
  <Override PartName="/ppt/notesSlides/notesSlide4.xml" ContentType="application/vnd.openxmlformats-officedocument.presentationml.notesSlide+xml"/>
  <Override PartName="/ppt/slides/slide38.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slideLayouts/slideLayout184.xml" ContentType="application/vnd.openxmlformats-officedocument.presentationml.slideLayout+xml"/>
  <Override PartName="/ppt/slideLayouts/slideLayout195.xml" ContentType="application/vnd.openxmlformats-officedocument.presentationml.slideLayout+xml"/>
  <Override PartName="/ppt/slideLayouts/slideLayout200.xml" ContentType="application/vnd.openxmlformats-officedocument.presentationml.slideLayout+xml"/>
  <Override PartName="/ppt/diagrams/colors1.xml" ContentType="application/vnd.openxmlformats-officedocument.drawingml.diagramColors+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Override PartName="/ppt/tags/tag2.xml" ContentType="application/vnd.openxmlformats-officedocument.presentationml.tags+xml"/>
  <Override PartName="/ppt/slides/slide41.xml" ContentType="application/vnd.openxmlformats-officedocument.presentationml.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slideLayouts/slideLayout238.xml" ContentType="application/vnd.openxmlformats-officedocument.presentationml.slideLayout+xml"/>
  <Override PartName="/ppt/slides/slide30.xml" ContentType="application/vnd.openxmlformats-officedocument.presentationml.slide+xml"/>
  <Override PartName="/ppt/slideLayouts/slideLayout40.xml" ContentType="application/vnd.openxmlformats-officedocument.presentationml.slideLayout+xml"/>
  <Override PartName="/ppt/slideLayouts/slideLayout227.xml" ContentType="application/vnd.openxmlformats-officedocument.presentationml.slideLayout+xml"/>
  <Override PartName="/ppt/slideMasters/slideMaster13.xml" ContentType="application/vnd.openxmlformats-officedocument.presentationml.slideMaster+xml"/>
  <Override PartName="/ppt/slideLayouts/slideLayout205.xml" ContentType="application/vnd.openxmlformats-officedocument.presentationml.slideLayout+xml"/>
  <Override PartName="/ppt/slideLayouts/slideLayout216.xml" ContentType="application/vnd.openxmlformats-officedocument.presentationml.slideLayout+xml"/>
  <Override PartName="/ppt/notesSlides/notesSlide9.xml" ContentType="application/vnd.openxmlformats-officedocument.presentationml.notesSlide+xml"/>
  <Override PartName="/ppt/slideLayouts/slideLayout89.xml" ContentType="application/vnd.openxmlformats-officedocument.presentationml.slideLayout+xml"/>
  <Override PartName="/ppt/theme/theme12.xml" ContentType="application/vnd.openxmlformats-officedocument.theme+xml"/>
  <Override PartName="/ppt/slideLayouts/slideLayout189.xml" ContentType="application/vnd.openxmlformats-officedocument.presentationml.slideLayout+xml"/>
  <Override PartName="/ppt/slideLayouts/slideLayout241.xml" ContentType="application/vnd.openxmlformats-officedocument.presentationml.slideLayout+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78.xml" ContentType="application/vnd.openxmlformats-officedocument.presentationml.slideLayout+xml"/>
  <Override PartName="/ppt/slideLayouts/slideLayout230.xml" ContentType="application/vnd.openxmlformats-officedocument.presentationml.slideLayout+xml"/>
  <Override PartName="/ppt/tags/tag10.xml" ContentType="application/vnd.openxmlformats-officedocument.presentationml.tags+xml"/>
  <Override PartName="/ppt/slideMasters/slideMaster2.xml" ContentType="application/vnd.openxmlformats-officedocument.presentationml.slideMaster+xml"/>
  <Override PartName="/ppt/theme/theme4.xml" ContentType="application/vnd.openxmlformats-officedocument.theme+xml"/>
  <Override PartName="/ppt/slideLayouts/slideLayout67.xml" ContentType="application/vnd.openxmlformats-officedocument.presentationml.slideLayout+xml"/>
  <Override PartName="/ppt/slideLayouts/slideLayout109.xml" ContentType="application/vnd.openxmlformats-officedocument.presentationml.slideLayout+xml"/>
  <Override PartName="/ppt/slideLayouts/slideLayout156.xml" ContentType="application/vnd.openxmlformats-officedocument.presentationml.slideLayout+xml"/>
  <Override PartName="/ppt/slideLayouts/slideLayout167.xml" ContentType="application/vnd.openxmlformats-officedocument.presentationml.slideLayout+xml"/>
  <Override PartName="/ppt/notesSlides/notesSlide1.xml" ContentType="application/vnd.openxmlformats-officedocument.presentationml.notesSlide+xml"/>
  <Override PartName="/ppt/tags/tag7.xml" ContentType="application/vnd.openxmlformats-officedocument.presentationml.tags+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145.xml" ContentType="application/vnd.openxmlformats-officedocument.presentationml.slideLayout+xml"/>
  <Override PartName="/ppt/slideLayouts/slideLayout192.xml" ContentType="application/vnd.openxmlformats-officedocument.presentationml.slideLayout+xml"/>
  <Override PartName="/ppt/slideMasters/slideMaster18.xml" ContentType="application/vnd.openxmlformats-officedocument.presentationml.slideMaster+xml"/>
  <Override PartName="/ppt/slides/slide24.xml" ContentType="application/vnd.openxmlformats-officedocument.presentationml.slide+xml"/>
  <Override PartName="/ppt/slides/slide35.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34.xml" ContentType="application/vnd.openxmlformats-officedocument.presentationml.slideLayout+xml"/>
  <Override PartName="/ppt/slideLayouts/slideLayout181.xml" ContentType="application/vnd.openxmlformats-officedocument.presentationml.slideLayout+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70.xml" ContentType="application/vnd.openxmlformats-officedocument.presentationml.slideLayout+xml"/>
  <Override PartName="/ppt/slideLayouts/slideLayout12.xml" ContentType="application/vnd.openxmlformats-officedocument.presentationml.slideLayout+xml"/>
  <Override PartName="/ppt/slideLayouts/slideLayout101.xml" ContentType="application/vnd.openxmlformats-officedocument.presentationml.slideLayout+xml"/>
  <Override PartName="/ppt/theme/theme17.xml" ContentType="application/vnd.openxmlformats-officedocument.theme+xml"/>
  <Override PartName="/ppt/slideLayouts/slideLayout235.xml" ContentType="application/vnd.openxmlformats-officedocument.presentationml.slideLayout+xml"/>
  <Override PartName="/ppt/slideMasters/slideMaster21.xml" ContentType="application/vnd.openxmlformats-officedocument.presentationml.slideMaster+xml"/>
  <Override PartName="/ppt/slideLayouts/slideLayout224.xml" ContentType="application/vnd.openxmlformats-officedocument.presentationml.slideLayout+xml"/>
  <Override PartName="/ppt/tags/tag15.xml" ContentType="application/vnd.openxmlformats-officedocument.presentationml.tags+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slideLayouts/slideLayout179.xml" ContentType="application/vnd.openxmlformats-officedocument.presentationml.slideLayout+xml"/>
  <Override PartName="/ppt/slideLayouts/slideLayout213.xml" ContentType="application/vnd.openxmlformats-officedocument.presentationml.slideLayout+xml"/>
  <Override PartName="/ppt/slideLayouts/slideLayout231.xml" ContentType="application/vnd.openxmlformats-officedocument.presentationml.slideLayout+xml"/>
  <Override PartName="/ppt/slideLayouts/slideLayout242.xml" ContentType="application/vnd.openxmlformats-officedocument.presentationml.slideLayout+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Layouts/slideLayout168.xml" ContentType="application/vnd.openxmlformats-officedocument.presentationml.slideLayout+xml"/>
  <Override PartName="/ppt/slideLayouts/slideLayout186.xml" ContentType="application/vnd.openxmlformats-officedocument.presentationml.slideLayout+xml"/>
  <Override PartName="/ppt/slideLayouts/slideLayout197.xml" ContentType="application/vnd.openxmlformats-officedocument.presentationml.slideLayout+xml"/>
  <Override PartName="/ppt/slideLayouts/slideLayout202.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diagrams/data1.xml" ContentType="application/vnd.openxmlformats-officedocument.drawingml.diagramData+xml"/>
  <Override PartName="/ppt/tags/tag11.xml" ContentType="application/vnd.openxmlformats-officedocument.presentationml.tags+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tags/tag4.xml" ContentType="application/vnd.openxmlformats-officedocument.presentationml.tags+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Layouts/slideLayout229.xml" ContentType="application/vnd.openxmlformats-officedocument.presentationml.slideLayout+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slideLayouts/slideLayout207.xml" ContentType="application/vnd.openxmlformats-officedocument.presentationml.slideLayout+xml"/>
  <Override PartName="/ppt/slideLayouts/slideLayout218.xml" ContentType="application/vnd.openxmlformats-officedocument.presentationml.slideLayout+xml"/>
  <Override PartName="/ppt/theme/theme14.xml" ContentType="application/vnd.openxmlformats-officedocument.theme+xml"/>
  <Override PartName="/ppt/slideLayouts/slideLayout232.xml" ContentType="application/vnd.openxmlformats-officedocument.presentationml.slideLayout+xml"/>
  <Override PartName="/ppt/tags/tag12.xml" ContentType="application/vnd.openxmlformats-officedocument.presentationml.tags+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Layouts/slideLayout158.xml" ContentType="application/vnd.openxmlformats-officedocument.presentationml.slideLayout+xml"/>
  <Override PartName="/ppt/slideLayouts/slideLayout169.xml" ContentType="application/vnd.openxmlformats-officedocument.presentationml.slideLayout+xml"/>
  <Override PartName="/ppt/slideLayouts/slideLayout210.xml" ContentType="application/vnd.openxmlformats-officedocument.presentationml.slideLayout+xml"/>
  <Override PartName="/ppt/slideLayouts/slideLayout221.xml" ContentType="application/vnd.openxmlformats-officedocument.presentationml.slideLayout+xml"/>
  <Override PartName="/ppt/tags/tag9.xml" ContentType="application/vnd.openxmlformats-officedocument.presentationml.tags+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slideLayouts/slideLayout194.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slideLayouts/slideLayout172.xml" ContentType="application/vnd.openxmlformats-officedocument.presentationml.slideLayout+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theme/theme19.xml" ContentType="application/vnd.openxmlformats-officedocument.theme+xml"/>
  <Override PartName="/ppt/tags/tag1.xml" ContentType="application/vnd.openxmlformats-officedocument.presentationml.tags+xml"/>
  <Override PartName="/ppt/slides/slide40.xml" ContentType="application/vnd.openxmlformats-officedocument.presentationml.slide+xml"/>
  <Override PartName="/ppt/slideLayouts/slideLayout50.xml" ContentType="application/vnd.openxmlformats-officedocument.presentationml.slideLayout+xml"/>
  <Override PartName="/ppt/slideLayouts/slideLayout226.xml" ContentType="application/vnd.openxmlformats-officedocument.presentationml.slideLayout+xml"/>
  <Override PartName="/ppt/slideLayouts/slideLayout237.xml" ContentType="application/vnd.openxmlformats-officedocument.presentationml.slideLayout+xml"/>
  <Default Extension="wdp" ContentType="image/vnd.ms-photo"/>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215.xml" ContentType="application/vnd.openxmlformats-officedocument.presentationml.slideLayout+xml"/>
  <Override PartName="/ppt/notesSlides/notesSlide8.xml" ContentType="application/vnd.openxmlformats-officedocument.presentationml.notesSlide+xml"/>
  <Override PartName="/ppt/slideLayouts/slideLayout99.xml" ContentType="application/vnd.openxmlformats-officedocument.presentationml.slideLayout+xml"/>
  <Override PartName="/ppt/slideLayouts/slideLayout188.xml" ContentType="application/vnd.openxmlformats-officedocument.presentationml.slideLayout+xml"/>
  <Override PartName="/ppt/slideLayouts/slideLayout199.xml" ContentType="application/vnd.openxmlformats-officedocument.presentationml.slideLayout+xml"/>
  <Override PartName="/ppt/slideLayouts/slideLayout204.xml" ContentType="application/vnd.openxmlformats-officedocument.presentationml.slideLayout+xml"/>
  <Override PartName="/ppt/theme/theme22.xml" ContentType="application/vnd.openxmlformats-officedocument.theme+xml"/>
  <Override PartName="/ppt/slideLayouts/slideLayout88.xml" ContentType="application/vnd.openxmlformats-officedocument.presentationml.slideLayout+xml"/>
  <Override PartName="/ppt/theme/theme11.xml" ContentType="application/vnd.openxmlformats-officedocument.theme+xml"/>
  <Override PartName="/ppt/slideLayouts/slideLayout177.xml" ContentType="application/vnd.openxmlformats-officedocument.presentationml.slideLayout+xml"/>
  <Override PartName="/ppt/slideLayouts/slideLayout240.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slides/slide34.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80.xml" ContentType="application/vnd.openxmlformats-officedocument.presentationml.slideLayout+xml"/>
  <Override PartName="/ppt/slideLayouts/slideLayout191.xml" ContentType="application/vnd.openxmlformats-officedocument.presentationml.slideLayout+xml"/>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slideLayouts/slideLayout209.xml" ContentType="application/vnd.openxmlformats-officedocument.presentationml.slideLayout+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slideLayouts/slideLayout100.xml" ContentType="application/vnd.openxmlformats-officedocument.presentationml.slideLayout+xml"/>
  <Override PartName="/ppt/slideLayouts/slideLayout234.xml" ContentType="application/vnd.openxmlformats-officedocument.presentationml.slideLayout+xml"/>
  <Override PartName="/ppt/tags/tag14.xml" ContentType="application/vnd.openxmlformats-officedocument.presentationml.tags+xml"/>
  <Override PartName="/ppt/slideMasters/slideMaster6.xml" ContentType="application/vnd.openxmlformats-officedocument.presentationml.slideMaster+xml"/>
  <Override PartName="/ppt/slideMasters/slideMaster20.xml" ContentType="application/vnd.openxmlformats-officedocument.presentationml.slideMaster+xml"/>
  <Override PartName="/ppt/theme/theme8.xml" ContentType="application/vnd.openxmlformats-officedocument.theme+xml"/>
  <Override PartName="/ppt/slideLayouts/slideLayout223.xml" ContentType="application/vnd.openxmlformats-officedocument.presentationml.slideLayout+xml"/>
  <Override PartName="/ppt/slideLayouts/slideLayout149.xml" ContentType="application/vnd.openxmlformats-officedocument.presentationml.slideLayout+xml"/>
  <Override PartName="/ppt/slideLayouts/slideLayout196.xml" ContentType="application/vnd.openxmlformats-officedocument.presentationml.slideLayout+xml"/>
  <Override PartName="/ppt/slideLayouts/slideLayout201.xml" ContentType="application/vnd.openxmlformats-officedocument.presentationml.slideLayout+xml"/>
  <Override PartName="/ppt/slideLayouts/slideLayout212.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slideLayouts/slideLayout185.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diagrams/drawing1.xml" ContentType="application/vnd.ms-office.drawingml.diagramDrawing+xml"/>
  <Override PartName="/ppt/slideLayouts/slideLayout16.xml" ContentType="application/vnd.openxmlformats-officedocument.presentationml.slideLayout+xml"/>
  <Override PartName="/ppt/slideLayouts/slideLayout63.xml" ContentType="application/vnd.openxmlformats-officedocument.presentationml.slideLayout+xml"/>
  <Override PartName="/ppt/slideLayouts/slideLayout105.xml" ContentType="application/vnd.openxmlformats-officedocument.presentationml.slideLayout+xml"/>
  <Override PartName="/ppt/slideLayouts/slideLayout152.xml" ContentType="application/vnd.openxmlformats-officedocument.presentationml.slideLayout+xml"/>
  <Default Extension="jpeg" ContentType="image/jpeg"/>
  <Override PartName="/ppt/diagrams/quickStyle1.xml" ContentType="application/vnd.openxmlformats-officedocument.drawingml.diagramStyle+xml"/>
  <Override PartName="/ppt/tags/tag3.xml" ContentType="application/vnd.openxmlformats-officedocument.presentationml.tags+xml"/>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141.xml" ContentType="application/vnd.openxmlformats-officedocument.presentationml.slideLayout+xml"/>
  <Override PartName="/ppt/slideLayouts/slideLayout228.xml" ContentType="application/vnd.openxmlformats-officedocument.presentationml.slideLayout+xml"/>
  <Override PartName="/ppt/slideLayouts/slideLayout239.xml" ContentType="application/vnd.openxmlformats-officedocument.presentationml.slideLayout+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slideLayouts/slideLayout217.xml" ContentType="application/vnd.openxmlformats-officedocument.presentationml.slideLayout+xml"/>
  <Override PartName="/ppt/slideLayouts/slideLayout206.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4" r:id="rId1"/>
    <p:sldMasterId id="2147484524" r:id="rId2"/>
    <p:sldMasterId id="2147484537" r:id="rId3"/>
    <p:sldMasterId id="2147484561" r:id="rId4"/>
    <p:sldMasterId id="2147484585" r:id="rId5"/>
    <p:sldMasterId id="2147484598" r:id="rId6"/>
    <p:sldMasterId id="2147484611" r:id="rId7"/>
    <p:sldMasterId id="2147484624" r:id="rId8"/>
    <p:sldMasterId id="2147484649" r:id="rId9"/>
    <p:sldMasterId id="2147484661" r:id="rId10"/>
    <p:sldMasterId id="2147484673" r:id="rId11"/>
    <p:sldMasterId id="2147484685" r:id="rId12"/>
    <p:sldMasterId id="2147484697" r:id="rId13"/>
    <p:sldMasterId id="2147484709" r:id="rId14"/>
    <p:sldMasterId id="2147484721" r:id="rId15"/>
    <p:sldMasterId id="2147484745" r:id="rId16"/>
    <p:sldMasterId id="2147484757" r:id="rId17"/>
    <p:sldMasterId id="2147484773" r:id="rId18"/>
    <p:sldMasterId id="2147484786" r:id="rId19"/>
    <p:sldMasterId id="2147484811" r:id="rId20"/>
    <p:sldMasterId id="2147484823" r:id="rId21"/>
  </p:sldMasterIdLst>
  <p:notesMasterIdLst>
    <p:notesMasterId r:id="rId65"/>
  </p:notesMasterIdLst>
  <p:sldIdLst>
    <p:sldId id="431" r:id="rId22"/>
    <p:sldId id="378" r:id="rId23"/>
    <p:sldId id="407" r:id="rId24"/>
    <p:sldId id="360" r:id="rId25"/>
    <p:sldId id="416" r:id="rId26"/>
    <p:sldId id="406" r:id="rId27"/>
    <p:sldId id="404" r:id="rId28"/>
    <p:sldId id="379" r:id="rId29"/>
    <p:sldId id="405" r:id="rId30"/>
    <p:sldId id="429" r:id="rId31"/>
    <p:sldId id="385" r:id="rId32"/>
    <p:sldId id="384" r:id="rId33"/>
    <p:sldId id="386" r:id="rId34"/>
    <p:sldId id="393" r:id="rId35"/>
    <p:sldId id="389" r:id="rId36"/>
    <p:sldId id="390" r:id="rId37"/>
    <p:sldId id="375" r:id="rId38"/>
    <p:sldId id="413" r:id="rId39"/>
    <p:sldId id="402" r:id="rId40"/>
    <p:sldId id="392" r:id="rId41"/>
    <p:sldId id="414" r:id="rId42"/>
    <p:sldId id="387" r:id="rId43"/>
    <p:sldId id="418" r:id="rId44"/>
    <p:sldId id="408" r:id="rId45"/>
    <p:sldId id="372" r:id="rId46"/>
    <p:sldId id="373" r:id="rId47"/>
    <p:sldId id="374" r:id="rId48"/>
    <p:sldId id="426" r:id="rId49"/>
    <p:sldId id="427" r:id="rId50"/>
    <p:sldId id="383" r:id="rId51"/>
    <p:sldId id="395" r:id="rId52"/>
    <p:sldId id="396" r:id="rId53"/>
    <p:sldId id="430" r:id="rId54"/>
    <p:sldId id="397" r:id="rId55"/>
    <p:sldId id="398" r:id="rId56"/>
    <p:sldId id="399" r:id="rId57"/>
    <p:sldId id="400" r:id="rId58"/>
    <p:sldId id="401" r:id="rId59"/>
    <p:sldId id="425" r:id="rId60"/>
    <p:sldId id="376" r:id="rId61"/>
    <p:sldId id="417" r:id="rId62"/>
    <p:sldId id="421" r:id="rId63"/>
    <p:sldId id="423" r:id="rId64"/>
  </p:sldIdLst>
  <p:sldSz cx="9144000" cy="5143500" type="screen16x9"/>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8BE1FF"/>
    <a:srgbClr val="808000"/>
    <a:srgbClr val="669900"/>
    <a:srgbClr val="FF7C80"/>
    <a:srgbClr val="FF505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58" autoAdjust="0"/>
    <p:restoredTop sz="91511" autoAdjust="0"/>
  </p:normalViewPr>
  <p:slideViewPr>
    <p:cSldViewPr snapToGrid="0">
      <p:cViewPr>
        <p:scale>
          <a:sx n="100" d="100"/>
          <a:sy n="100" d="100"/>
        </p:scale>
        <p:origin x="-498" y="330"/>
      </p:cViewPr>
      <p:guideLst>
        <p:guide orient="horz" pos="1620"/>
        <p:guide pos="2880"/>
      </p:guideLst>
    </p:cSldViewPr>
  </p:slideViewPr>
  <p:notesTextViewPr>
    <p:cViewPr>
      <p:scale>
        <a:sx n="1" d="1"/>
        <a:sy n="1" d="1"/>
      </p:scale>
      <p:origin x="0" y="0"/>
    </p:cViewPr>
  </p:notesTextViewPr>
  <p:sorterViewPr>
    <p:cViewPr varScale="1">
      <p:scale>
        <a:sx n="1" d="1"/>
        <a:sy n="1" d="1"/>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5.xml"/><Relationship Id="rId39" Type="http://schemas.openxmlformats.org/officeDocument/2006/relationships/slide" Target="slides/slide18.xml"/><Relationship Id="rId21" Type="http://schemas.openxmlformats.org/officeDocument/2006/relationships/slideMaster" Target="slideMasters/slideMaster21.xml"/><Relationship Id="rId34" Type="http://schemas.openxmlformats.org/officeDocument/2006/relationships/slide" Target="slides/slide13.xml"/><Relationship Id="rId42" Type="http://schemas.openxmlformats.org/officeDocument/2006/relationships/slide" Target="slides/slide21.xml"/><Relationship Id="rId47" Type="http://schemas.openxmlformats.org/officeDocument/2006/relationships/slide" Target="slides/slide26.xml"/><Relationship Id="rId50" Type="http://schemas.openxmlformats.org/officeDocument/2006/relationships/slide" Target="slides/slide29.xml"/><Relationship Id="rId55" Type="http://schemas.openxmlformats.org/officeDocument/2006/relationships/slide" Target="slides/slide34.xml"/><Relationship Id="rId63" Type="http://schemas.openxmlformats.org/officeDocument/2006/relationships/slide" Target="slides/slide42.xml"/><Relationship Id="rId68"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slide" Target="slides/slide16.xml"/><Relationship Id="rId40" Type="http://schemas.openxmlformats.org/officeDocument/2006/relationships/slide" Target="slides/slide19.xml"/><Relationship Id="rId45" Type="http://schemas.openxmlformats.org/officeDocument/2006/relationships/slide" Target="slides/slide24.xml"/><Relationship Id="rId53" Type="http://schemas.openxmlformats.org/officeDocument/2006/relationships/slide" Target="slides/slide32.xml"/><Relationship Id="rId58" Type="http://schemas.openxmlformats.org/officeDocument/2006/relationships/slide" Target="slides/slide37.xml"/><Relationship Id="rId66"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61" Type="http://schemas.openxmlformats.org/officeDocument/2006/relationships/slide" Target="slides/slide40.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slide" Target="slides/slide35.xml"/><Relationship Id="rId64" Type="http://schemas.openxmlformats.org/officeDocument/2006/relationships/slide" Target="slides/slide43.xml"/><Relationship Id="rId69"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0.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67" Type="http://schemas.openxmlformats.org/officeDocument/2006/relationships/viewProps" Target="viewProps.xml"/><Relationship Id="rId20" Type="http://schemas.openxmlformats.org/officeDocument/2006/relationships/slideMaster" Target="slideMasters/slideMaster20.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slide" Target="slides/slide4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273A44-70BC-4A4C-A3C5-A24E4B03E791}" type="doc">
      <dgm:prSet loTypeId="urn:microsoft.com/office/officeart/2005/8/layout/venn3" loCatId="relationship" qsTypeId="urn:microsoft.com/office/officeart/2005/8/quickstyle/3d3" qsCatId="3D" csTypeId="urn:microsoft.com/office/officeart/2005/8/colors/colorful4" csCatId="colorful" phldr="1"/>
      <dgm:spPr/>
      <dgm:t>
        <a:bodyPr/>
        <a:lstStyle/>
        <a:p>
          <a:endParaRPr lang="zh-TW" altLang="en-US"/>
        </a:p>
      </dgm:t>
    </dgm:pt>
    <dgm:pt modelId="{13059AFB-A45D-4541-8D04-8CB2CD37C89D}">
      <dgm:prSet phldrT="[文字]" custT="1"/>
      <dgm:spPr/>
      <dgm:t>
        <a:bodyPr/>
        <a:lstStyle/>
        <a:p>
          <a:r>
            <a:rPr lang="zh-HK" sz="2600" b="1" i="0" dirty="0" smtClean="0">
              <a:solidFill>
                <a:srgbClr val="FFFF00"/>
              </a:solidFill>
              <a:ea typeface="SimSun" pitchFamily="18" charset="0"/>
            </a:rPr>
            <a:t>Market America</a:t>
          </a:r>
        </a:p>
        <a:p>
          <a:r>
            <a:rPr lang="zh-HK" sz="2600" b="1" i="0" dirty="0" smtClean="0">
              <a:solidFill>
                <a:srgbClr val="FFFF00"/>
              </a:solidFill>
              <a:ea typeface="SimSun" pitchFamily="18" charset="0"/>
            </a:rPr>
            <a:t>Company</a:t>
          </a:r>
        </a:p>
      </dgm:t>
    </dgm:pt>
    <dgm:pt modelId="{D1EF528B-B8A1-4737-A940-48EA73A1630D}" type="parTrans" cxnId="{8ECB0E1F-6868-41EF-8757-E4232F79FA0D}">
      <dgm:prSet/>
      <dgm:spPr/>
      <dgm:t>
        <a:bodyPr/>
        <a:lstStyle/>
        <a:p>
          <a:endParaRPr lang="zh-TW" altLang="en-US">
            <a:latin typeface="Adobe 繁黑體 Std B" panose="020B0700000000000000" pitchFamily="34" charset="-120"/>
            <a:ea typeface="Adobe 繁黑體 Std B" panose="020B0700000000000000" pitchFamily="34" charset="-120"/>
          </a:endParaRPr>
        </a:p>
      </dgm:t>
    </dgm:pt>
    <dgm:pt modelId="{35A5895C-3604-4A1F-85C1-4B24ACACBB86}" type="sibTrans" cxnId="{8ECB0E1F-6868-41EF-8757-E4232F79FA0D}">
      <dgm:prSet/>
      <dgm:spPr/>
      <dgm:t>
        <a:bodyPr/>
        <a:lstStyle/>
        <a:p>
          <a:endParaRPr lang="zh-TW" altLang="en-US">
            <a:latin typeface="Adobe 繁黑體 Std B" panose="020B0700000000000000" pitchFamily="34" charset="-120"/>
            <a:ea typeface="Adobe 繁黑體 Std B" panose="020B0700000000000000" pitchFamily="34" charset="-120"/>
          </a:endParaRPr>
        </a:p>
      </dgm:t>
    </dgm:pt>
    <dgm:pt modelId="{ACAADFE2-EB25-4EA2-BFE3-E934DCA0306D}">
      <dgm:prSet phldrT="[文字]" custT="1"/>
      <dgm:spPr/>
      <dgm:t>
        <a:bodyPr/>
        <a:lstStyle/>
        <a:p>
          <a:r>
            <a:rPr lang="zh-HK" sz="2800" b="1" i="0" dirty="0" smtClean="0">
              <a:solidFill>
                <a:srgbClr val="FFFF00"/>
              </a:solidFill>
              <a:ea typeface="SimSun" pitchFamily="18" charset="0"/>
            </a:rPr>
            <a:t>Partner</a:t>
          </a:r>
        </a:p>
        <a:p>
          <a:r>
            <a:rPr lang="zh-HK" sz="2800" b="1" i="0" dirty="0" smtClean="0">
              <a:solidFill>
                <a:srgbClr val="FFFF00"/>
              </a:solidFill>
              <a:ea typeface="SimSun" pitchFamily="18" charset="0"/>
            </a:rPr>
            <a:t>Stores</a:t>
          </a:r>
        </a:p>
      </dgm:t>
    </dgm:pt>
    <dgm:pt modelId="{3CFDEA55-291A-458F-AA8B-C4B10B7BF102}" type="parTrans" cxnId="{B7FF1465-58EF-4C06-8DD5-679BE0705F57}">
      <dgm:prSet/>
      <dgm:spPr/>
      <dgm:t>
        <a:bodyPr/>
        <a:lstStyle/>
        <a:p>
          <a:endParaRPr lang="zh-TW" altLang="en-US">
            <a:latin typeface="Adobe 繁黑體 Std B" panose="020B0700000000000000" pitchFamily="34" charset="-120"/>
            <a:ea typeface="Adobe 繁黑體 Std B" panose="020B0700000000000000" pitchFamily="34" charset="-120"/>
          </a:endParaRPr>
        </a:p>
      </dgm:t>
    </dgm:pt>
    <dgm:pt modelId="{A0B3ADAE-981B-46E7-A501-0803A80FD653}" type="sibTrans" cxnId="{B7FF1465-58EF-4C06-8DD5-679BE0705F57}">
      <dgm:prSet/>
      <dgm:spPr/>
      <dgm:t>
        <a:bodyPr/>
        <a:lstStyle/>
        <a:p>
          <a:endParaRPr lang="zh-TW" altLang="en-US">
            <a:latin typeface="Adobe 繁黑體 Std B" panose="020B0700000000000000" pitchFamily="34" charset="-120"/>
            <a:ea typeface="Adobe 繁黑體 Std B" panose="020B0700000000000000" pitchFamily="34" charset="-120"/>
          </a:endParaRPr>
        </a:p>
      </dgm:t>
    </dgm:pt>
    <dgm:pt modelId="{6F3C263F-1BDA-4DFA-8767-1D17EE24E9F9}">
      <dgm:prSet phldrT="[文字]" custT="1"/>
      <dgm:spPr/>
      <dgm:t>
        <a:bodyPr/>
        <a:lstStyle/>
        <a:p>
          <a:pPr algn="ctr"/>
          <a:r>
            <a:rPr lang="en-US" altLang="zh-HK" sz="5400" b="1" i="0" dirty="0" smtClean="0">
              <a:solidFill>
                <a:srgbClr val="FFFF00"/>
              </a:solidFill>
              <a:ea typeface="SimSun" pitchFamily="18" charset="0"/>
            </a:rPr>
            <a:t>UFO</a:t>
          </a:r>
          <a:endParaRPr lang="zh-HK" sz="5400" b="1" i="0" dirty="0" smtClean="0">
            <a:solidFill>
              <a:srgbClr val="FFFF00"/>
            </a:solidFill>
            <a:ea typeface="SimSun" pitchFamily="18" charset="0"/>
          </a:endParaRPr>
        </a:p>
      </dgm:t>
    </dgm:pt>
    <dgm:pt modelId="{B9FAC611-652D-4080-ADC1-E5CA630630ED}" type="parTrans" cxnId="{4E9A143B-C73E-48F9-B632-6B3AF7FA6578}">
      <dgm:prSet/>
      <dgm:spPr/>
      <dgm:t>
        <a:bodyPr/>
        <a:lstStyle/>
        <a:p>
          <a:endParaRPr lang="zh-TW" altLang="en-US">
            <a:latin typeface="Adobe 繁黑體 Std B" panose="020B0700000000000000" pitchFamily="34" charset="-120"/>
            <a:ea typeface="Adobe 繁黑體 Std B" panose="020B0700000000000000" pitchFamily="34" charset="-120"/>
          </a:endParaRPr>
        </a:p>
      </dgm:t>
    </dgm:pt>
    <dgm:pt modelId="{93A13778-D5C8-4089-B77F-E104B6C17B6E}" type="sibTrans" cxnId="{4E9A143B-C73E-48F9-B632-6B3AF7FA6578}">
      <dgm:prSet/>
      <dgm:spPr/>
      <dgm:t>
        <a:bodyPr/>
        <a:lstStyle/>
        <a:p>
          <a:endParaRPr lang="zh-TW" altLang="en-US">
            <a:latin typeface="Adobe 繁黑體 Std B" panose="020B0700000000000000" pitchFamily="34" charset="-120"/>
            <a:ea typeface="Adobe 繁黑體 Std B" panose="020B0700000000000000" pitchFamily="34" charset="-120"/>
          </a:endParaRPr>
        </a:p>
      </dgm:t>
    </dgm:pt>
    <dgm:pt modelId="{2FDB9EB8-61D4-4A96-A0E1-B440E5F3054F}">
      <dgm:prSet phldrT="[文字]" custT="1"/>
      <dgm:spPr/>
      <dgm:t>
        <a:bodyPr/>
        <a:lstStyle/>
        <a:p>
          <a:r>
            <a:rPr lang="zh-HK" sz="2600" b="1" i="0" dirty="0" smtClean="0">
              <a:solidFill>
                <a:srgbClr val="FFFF00"/>
              </a:solidFill>
              <a:ea typeface="SimSun" pitchFamily="18" charset="0"/>
            </a:rPr>
            <a:t>Preferred Customer</a:t>
          </a:r>
        </a:p>
      </dgm:t>
    </dgm:pt>
    <dgm:pt modelId="{65C7B37D-9838-47A3-BFF7-999A4C917605}" type="parTrans" cxnId="{7B88545D-9BC4-48CC-896A-21DD771CEFB0}">
      <dgm:prSet/>
      <dgm:spPr/>
      <dgm:t>
        <a:bodyPr/>
        <a:lstStyle/>
        <a:p>
          <a:endParaRPr lang="zh-TW" altLang="en-US">
            <a:latin typeface="Adobe 繁黑體 Std B" panose="020B0700000000000000" pitchFamily="34" charset="-120"/>
            <a:ea typeface="Adobe 繁黑體 Std B" panose="020B0700000000000000" pitchFamily="34" charset="-120"/>
          </a:endParaRPr>
        </a:p>
      </dgm:t>
    </dgm:pt>
    <dgm:pt modelId="{2C653E23-9125-42C6-861F-EC135B339FC2}" type="sibTrans" cxnId="{7B88545D-9BC4-48CC-896A-21DD771CEFB0}">
      <dgm:prSet/>
      <dgm:spPr/>
      <dgm:t>
        <a:bodyPr/>
        <a:lstStyle/>
        <a:p>
          <a:endParaRPr lang="zh-TW" altLang="en-US">
            <a:latin typeface="Adobe 繁黑體 Std B" panose="020B0700000000000000" pitchFamily="34" charset="-120"/>
            <a:ea typeface="Adobe 繁黑體 Std B" panose="020B0700000000000000" pitchFamily="34" charset="-120"/>
          </a:endParaRPr>
        </a:p>
      </dgm:t>
    </dgm:pt>
    <dgm:pt modelId="{C3339F11-23FA-44B2-AF14-625C57EBDC54}" type="pres">
      <dgm:prSet presAssocID="{53273A44-70BC-4A4C-A3C5-A24E4B03E791}" presName="Name0" presStyleCnt="0">
        <dgm:presLayoutVars>
          <dgm:dir/>
          <dgm:resizeHandles val="exact"/>
        </dgm:presLayoutVars>
      </dgm:prSet>
      <dgm:spPr/>
      <dgm:t>
        <a:bodyPr/>
        <a:lstStyle/>
        <a:p>
          <a:endParaRPr lang="en-US"/>
        </a:p>
      </dgm:t>
    </dgm:pt>
    <dgm:pt modelId="{0E2AF85D-DAAA-4936-BFCA-FF70C9432678}" type="pres">
      <dgm:prSet presAssocID="{13059AFB-A45D-4541-8D04-8CB2CD37C89D}" presName="Name5" presStyleLbl="vennNode1" presStyleIdx="0" presStyleCnt="4">
        <dgm:presLayoutVars>
          <dgm:bulletEnabled val="1"/>
        </dgm:presLayoutVars>
      </dgm:prSet>
      <dgm:spPr/>
      <dgm:t>
        <a:bodyPr/>
        <a:lstStyle/>
        <a:p>
          <a:endParaRPr lang="en-US"/>
        </a:p>
      </dgm:t>
    </dgm:pt>
    <dgm:pt modelId="{7E37106D-9A1D-4095-95A0-DC6D5E17A447}" type="pres">
      <dgm:prSet presAssocID="{35A5895C-3604-4A1F-85C1-4B24ACACBB86}" presName="space" presStyleCnt="0"/>
      <dgm:spPr/>
    </dgm:pt>
    <dgm:pt modelId="{F14C8AE2-ED09-4B8F-A3A5-9D152BADC581}" type="pres">
      <dgm:prSet presAssocID="{ACAADFE2-EB25-4EA2-BFE3-E934DCA0306D}" presName="Name5" presStyleLbl="vennNode1" presStyleIdx="1" presStyleCnt="4">
        <dgm:presLayoutVars>
          <dgm:bulletEnabled val="1"/>
        </dgm:presLayoutVars>
      </dgm:prSet>
      <dgm:spPr/>
      <dgm:t>
        <a:bodyPr/>
        <a:lstStyle/>
        <a:p>
          <a:endParaRPr lang="en-US"/>
        </a:p>
      </dgm:t>
    </dgm:pt>
    <dgm:pt modelId="{24FB23C6-D48D-4A96-AC05-8E22BCF1856E}" type="pres">
      <dgm:prSet presAssocID="{A0B3ADAE-981B-46E7-A501-0803A80FD653}" presName="space" presStyleCnt="0"/>
      <dgm:spPr/>
    </dgm:pt>
    <dgm:pt modelId="{516EEDD8-E1A5-4BE9-8F29-9AFD4E7AB5C6}" type="pres">
      <dgm:prSet presAssocID="{6F3C263F-1BDA-4DFA-8767-1D17EE24E9F9}" presName="Name5" presStyleLbl="vennNode1" presStyleIdx="2" presStyleCnt="4">
        <dgm:presLayoutVars>
          <dgm:bulletEnabled val="1"/>
        </dgm:presLayoutVars>
      </dgm:prSet>
      <dgm:spPr/>
      <dgm:t>
        <a:bodyPr/>
        <a:lstStyle/>
        <a:p>
          <a:endParaRPr lang="en-US"/>
        </a:p>
      </dgm:t>
    </dgm:pt>
    <dgm:pt modelId="{759201CA-0EAC-475E-9423-854BD966FBA2}" type="pres">
      <dgm:prSet presAssocID="{93A13778-D5C8-4089-B77F-E104B6C17B6E}" presName="space" presStyleCnt="0"/>
      <dgm:spPr/>
    </dgm:pt>
    <dgm:pt modelId="{325A9FD6-BEBE-44B3-9014-34CA7143DF7C}" type="pres">
      <dgm:prSet presAssocID="{2FDB9EB8-61D4-4A96-A0E1-B440E5F3054F}" presName="Name5" presStyleLbl="vennNode1" presStyleIdx="3" presStyleCnt="4" custLinFactNeighborX="2736">
        <dgm:presLayoutVars>
          <dgm:bulletEnabled val="1"/>
        </dgm:presLayoutVars>
      </dgm:prSet>
      <dgm:spPr/>
      <dgm:t>
        <a:bodyPr/>
        <a:lstStyle/>
        <a:p>
          <a:endParaRPr lang="en-US"/>
        </a:p>
      </dgm:t>
    </dgm:pt>
  </dgm:ptLst>
  <dgm:cxnLst>
    <dgm:cxn modelId="{4E9A143B-C73E-48F9-B632-6B3AF7FA6578}" srcId="{53273A44-70BC-4A4C-A3C5-A24E4B03E791}" destId="{6F3C263F-1BDA-4DFA-8767-1D17EE24E9F9}" srcOrd="2" destOrd="0" parTransId="{B9FAC611-652D-4080-ADC1-E5CA630630ED}" sibTransId="{93A13778-D5C8-4089-B77F-E104B6C17B6E}"/>
    <dgm:cxn modelId="{DFE29973-9857-7E44-BC4D-42138166FB77}" type="presOf" srcId="{13059AFB-A45D-4541-8D04-8CB2CD37C89D}" destId="{0E2AF85D-DAAA-4936-BFCA-FF70C9432678}" srcOrd="0" destOrd="0" presId="urn:microsoft.com/office/officeart/2005/8/layout/venn3"/>
    <dgm:cxn modelId="{971CEEB9-EBB1-E148-B399-F79D582EAA5C}" type="presOf" srcId="{53273A44-70BC-4A4C-A3C5-A24E4B03E791}" destId="{C3339F11-23FA-44B2-AF14-625C57EBDC54}" srcOrd="0" destOrd="0" presId="urn:microsoft.com/office/officeart/2005/8/layout/venn3"/>
    <dgm:cxn modelId="{8ECB0E1F-6868-41EF-8757-E4232F79FA0D}" srcId="{53273A44-70BC-4A4C-A3C5-A24E4B03E791}" destId="{13059AFB-A45D-4541-8D04-8CB2CD37C89D}" srcOrd="0" destOrd="0" parTransId="{D1EF528B-B8A1-4737-A940-48EA73A1630D}" sibTransId="{35A5895C-3604-4A1F-85C1-4B24ACACBB86}"/>
    <dgm:cxn modelId="{45009992-D770-6741-9ED1-C467F9B02B66}" type="presOf" srcId="{ACAADFE2-EB25-4EA2-BFE3-E934DCA0306D}" destId="{F14C8AE2-ED09-4B8F-A3A5-9D152BADC581}" srcOrd="0" destOrd="0" presId="urn:microsoft.com/office/officeart/2005/8/layout/venn3"/>
    <dgm:cxn modelId="{7B88545D-9BC4-48CC-896A-21DD771CEFB0}" srcId="{53273A44-70BC-4A4C-A3C5-A24E4B03E791}" destId="{2FDB9EB8-61D4-4A96-A0E1-B440E5F3054F}" srcOrd="3" destOrd="0" parTransId="{65C7B37D-9838-47A3-BFF7-999A4C917605}" sibTransId="{2C653E23-9125-42C6-861F-EC135B339FC2}"/>
    <dgm:cxn modelId="{B7FF1465-58EF-4C06-8DD5-679BE0705F57}" srcId="{53273A44-70BC-4A4C-A3C5-A24E4B03E791}" destId="{ACAADFE2-EB25-4EA2-BFE3-E934DCA0306D}" srcOrd="1" destOrd="0" parTransId="{3CFDEA55-291A-458F-AA8B-C4B10B7BF102}" sibTransId="{A0B3ADAE-981B-46E7-A501-0803A80FD653}"/>
    <dgm:cxn modelId="{E6ABBECE-B6F6-F342-807E-F3C3A0BDDAD6}" type="presOf" srcId="{6F3C263F-1BDA-4DFA-8767-1D17EE24E9F9}" destId="{516EEDD8-E1A5-4BE9-8F29-9AFD4E7AB5C6}" srcOrd="0" destOrd="0" presId="urn:microsoft.com/office/officeart/2005/8/layout/venn3"/>
    <dgm:cxn modelId="{150EC31D-83BA-A34F-A89C-4D19DB378C01}" type="presOf" srcId="{2FDB9EB8-61D4-4A96-A0E1-B440E5F3054F}" destId="{325A9FD6-BEBE-44B3-9014-34CA7143DF7C}" srcOrd="0" destOrd="0" presId="urn:microsoft.com/office/officeart/2005/8/layout/venn3"/>
    <dgm:cxn modelId="{25AD4105-DF65-3E47-A129-761643E45414}" type="presParOf" srcId="{C3339F11-23FA-44B2-AF14-625C57EBDC54}" destId="{0E2AF85D-DAAA-4936-BFCA-FF70C9432678}" srcOrd="0" destOrd="0" presId="urn:microsoft.com/office/officeart/2005/8/layout/venn3"/>
    <dgm:cxn modelId="{898985F4-F94D-F841-8F86-C3D9AE8C74E5}" type="presParOf" srcId="{C3339F11-23FA-44B2-AF14-625C57EBDC54}" destId="{7E37106D-9A1D-4095-95A0-DC6D5E17A447}" srcOrd="1" destOrd="0" presId="urn:microsoft.com/office/officeart/2005/8/layout/venn3"/>
    <dgm:cxn modelId="{86EC4817-D60E-9949-B81E-688F96AC4E22}" type="presParOf" srcId="{C3339F11-23FA-44B2-AF14-625C57EBDC54}" destId="{F14C8AE2-ED09-4B8F-A3A5-9D152BADC581}" srcOrd="2" destOrd="0" presId="urn:microsoft.com/office/officeart/2005/8/layout/venn3"/>
    <dgm:cxn modelId="{8C66F45E-C638-444C-BE5C-EC1CF18AB77A}" type="presParOf" srcId="{C3339F11-23FA-44B2-AF14-625C57EBDC54}" destId="{24FB23C6-D48D-4A96-AC05-8E22BCF1856E}" srcOrd="3" destOrd="0" presId="urn:microsoft.com/office/officeart/2005/8/layout/venn3"/>
    <dgm:cxn modelId="{DCF6651D-08C7-DF42-9FB7-B61EB5B5BE36}" type="presParOf" srcId="{C3339F11-23FA-44B2-AF14-625C57EBDC54}" destId="{516EEDD8-E1A5-4BE9-8F29-9AFD4E7AB5C6}" srcOrd="4" destOrd="0" presId="urn:microsoft.com/office/officeart/2005/8/layout/venn3"/>
    <dgm:cxn modelId="{63B332EE-3B95-C440-83CD-9BA6396C460C}" type="presParOf" srcId="{C3339F11-23FA-44B2-AF14-625C57EBDC54}" destId="{759201CA-0EAC-475E-9423-854BD966FBA2}" srcOrd="5" destOrd="0" presId="urn:microsoft.com/office/officeart/2005/8/layout/venn3"/>
    <dgm:cxn modelId="{607FF8BD-8101-1944-8E3B-F9D729B29D4D}" type="presParOf" srcId="{C3339F11-23FA-44B2-AF14-625C57EBDC54}" destId="{325A9FD6-BEBE-44B3-9014-34CA7143DF7C}" srcOrd="6" destOrd="0" presId="urn:microsoft.com/office/officeart/2005/8/layout/venn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E2AF85D-DAAA-4936-BFCA-FF70C9432678}">
      <dsp:nvSpPr>
        <dsp:cNvPr id="0" name=""/>
        <dsp:cNvSpPr/>
      </dsp:nvSpPr>
      <dsp:spPr>
        <a:xfrm>
          <a:off x="2678" y="502027"/>
          <a:ext cx="2687835" cy="2687835"/>
        </a:xfrm>
        <a:prstGeom prst="ellipse">
          <a:avLst/>
        </a:prstGeom>
        <a:solidFill>
          <a:schemeClr val="accent4">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47921" tIns="33020" rIns="147921" bIns="33020" numCol="1" spcCol="1270" anchor="ctr" anchorCtr="0">
          <a:noAutofit/>
        </a:bodyPr>
        <a:lstStyle/>
        <a:p>
          <a:pPr lvl="0" algn="ctr" defTabSz="1155700">
            <a:lnSpc>
              <a:spcPct val="90000"/>
            </a:lnSpc>
            <a:spcBef>
              <a:spcPct val="0"/>
            </a:spcBef>
            <a:spcAft>
              <a:spcPct val="35000"/>
            </a:spcAft>
          </a:pPr>
          <a:r>
            <a:rPr lang="zh-HK" sz="2600" b="1" i="0" kern="1200" dirty="0" smtClean="0">
              <a:solidFill>
                <a:srgbClr val="FFFF00"/>
              </a:solidFill>
              <a:ea typeface="SimSun" pitchFamily="18" charset="0"/>
            </a:rPr>
            <a:t>Market America</a:t>
          </a:r>
        </a:p>
        <a:p>
          <a:pPr lvl="0" algn="ctr" defTabSz="1155700">
            <a:lnSpc>
              <a:spcPct val="90000"/>
            </a:lnSpc>
            <a:spcBef>
              <a:spcPct val="0"/>
            </a:spcBef>
            <a:spcAft>
              <a:spcPct val="35000"/>
            </a:spcAft>
          </a:pPr>
          <a:r>
            <a:rPr lang="zh-HK" sz="2600" b="1" i="0" kern="1200" dirty="0" smtClean="0">
              <a:solidFill>
                <a:srgbClr val="FFFF00"/>
              </a:solidFill>
              <a:ea typeface="SimSun" pitchFamily="18" charset="0"/>
            </a:rPr>
            <a:t>Company</a:t>
          </a:r>
        </a:p>
      </dsp:txBody>
      <dsp:txXfrm>
        <a:off x="2678" y="502027"/>
        <a:ext cx="2687835" cy="2687835"/>
      </dsp:txXfrm>
    </dsp:sp>
    <dsp:sp modelId="{F14C8AE2-ED09-4B8F-A3A5-9D152BADC581}">
      <dsp:nvSpPr>
        <dsp:cNvPr id="0" name=""/>
        <dsp:cNvSpPr/>
      </dsp:nvSpPr>
      <dsp:spPr>
        <a:xfrm>
          <a:off x="2152947" y="502027"/>
          <a:ext cx="2687835" cy="2687835"/>
        </a:xfrm>
        <a:prstGeom prst="ellipse">
          <a:avLst/>
        </a:prstGeom>
        <a:solidFill>
          <a:schemeClr val="accent4">
            <a:alpha val="50000"/>
            <a:hueOff val="4427579"/>
            <a:satOff val="17262"/>
            <a:lumOff val="-2484"/>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47921" tIns="35560" rIns="147921" bIns="35560" numCol="1" spcCol="1270" anchor="ctr" anchorCtr="0">
          <a:noAutofit/>
        </a:bodyPr>
        <a:lstStyle/>
        <a:p>
          <a:pPr lvl="0" algn="ctr" defTabSz="1244600">
            <a:lnSpc>
              <a:spcPct val="90000"/>
            </a:lnSpc>
            <a:spcBef>
              <a:spcPct val="0"/>
            </a:spcBef>
            <a:spcAft>
              <a:spcPct val="35000"/>
            </a:spcAft>
          </a:pPr>
          <a:r>
            <a:rPr lang="zh-HK" sz="2800" b="1" i="0" kern="1200" dirty="0" smtClean="0">
              <a:solidFill>
                <a:srgbClr val="FFFF00"/>
              </a:solidFill>
              <a:ea typeface="SimSun" pitchFamily="18" charset="0"/>
            </a:rPr>
            <a:t>Partner</a:t>
          </a:r>
        </a:p>
        <a:p>
          <a:pPr lvl="0" algn="ctr" defTabSz="1244600">
            <a:lnSpc>
              <a:spcPct val="90000"/>
            </a:lnSpc>
            <a:spcBef>
              <a:spcPct val="0"/>
            </a:spcBef>
            <a:spcAft>
              <a:spcPct val="35000"/>
            </a:spcAft>
          </a:pPr>
          <a:r>
            <a:rPr lang="zh-HK" sz="2800" b="1" i="0" kern="1200" dirty="0" smtClean="0">
              <a:solidFill>
                <a:srgbClr val="FFFF00"/>
              </a:solidFill>
              <a:ea typeface="SimSun" pitchFamily="18" charset="0"/>
            </a:rPr>
            <a:t>Stores</a:t>
          </a:r>
        </a:p>
      </dsp:txBody>
      <dsp:txXfrm>
        <a:off x="2152947" y="502027"/>
        <a:ext cx="2687835" cy="2687835"/>
      </dsp:txXfrm>
    </dsp:sp>
    <dsp:sp modelId="{516EEDD8-E1A5-4BE9-8F29-9AFD4E7AB5C6}">
      <dsp:nvSpPr>
        <dsp:cNvPr id="0" name=""/>
        <dsp:cNvSpPr/>
      </dsp:nvSpPr>
      <dsp:spPr>
        <a:xfrm>
          <a:off x="4303216" y="502027"/>
          <a:ext cx="2687835" cy="2687835"/>
        </a:xfrm>
        <a:prstGeom prst="ellipse">
          <a:avLst/>
        </a:prstGeom>
        <a:solidFill>
          <a:schemeClr val="accent4">
            <a:alpha val="50000"/>
            <a:hueOff val="8855158"/>
            <a:satOff val="34523"/>
            <a:lumOff val="-4967"/>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47921" tIns="68580" rIns="147921" bIns="68580" numCol="1" spcCol="1270" anchor="ctr" anchorCtr="0">
          <a:noAutofit/>
        </a:bodyPr>
        <a:lstStyle/>
        <a:p>
          <a:pPr lvl="0" algn="ctr" defTabSz="2400300">
            <a:lnSpc>
              <a:spcPct val="90000"/>
            </a:lnSpc>
            <a:spcBef>
              <a:spcPct val="0"/>
            </a:spcBef>
            <a:spcAft>
              <a:spcPct val="35000"/>
            </a:spcAft>
          </a:pPr>
          <a:r>
            <a:rPr lang="en-US" altLang="zh-HK" sz="5400" b="1" i="0" kern="1200" dirty="0" smtClean="0">
              <a:solidFill>
                <a:srgbClr val="FFFF00"/>
              </a:solidFill>
              <a:ea typeface="SimSun" pitchFamily="18" charset="0"/>
            </a:rPr>
            <a:t>UFO</a:t>
          </a:r>
          <a:endParaRPr lang="zh-HK" sz="5400" b="1" i="0" kern="1200" dirty="0" smtClean="0">
            <a:solidFill>
              <a:srgbClr val="FFFF00"/>
            </a:solidFill>
            <a:ea typeface="SimSun" pitchFamily="18" charset="0"/>
          </a:endParaRPr>
        </a:p>
      </dsp:txBody>
      <dsp:txXfrm>
        <a:off x="4303216" y="502027"/>
        <a:ext cx="2687835" cy="2687835"/>
      </dsp:txXfrm>
    </dsp:sp>
    <dsp:sp modelId="{325A9FD6-BEBE-44B3-9014-34CA7143DF7C}">
      <dsp:nvSpPr>
        <dsp:cNvPr id="0" name=""/>
        <dsp:cNvSpPr/>
      </dsp:nvSpPr>
      <dsp:spPr>
        <a:xfrm>
          <a:off x="6456164" y="502027"/>
          <a:ext cx="2687835" cy="2687835"/>
        </a:xfrm>
        <a:prstGeom prst="ellipse">
          <a:avLst/>
        </a:prstGeom>
        <a:solidFill>
          <a:schemeClr val="accent4">
            <a:alpha val="50000"/>
            <a:hueOff val="13282736"/>
            <a:satOff val="51785"/>
            <a:lumOff val="-7451"/>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47921" tIns="33020" rIns="147921" bIns="33020" numCol="1" spcCol="1270" anchor="ctr" anchorCtr="0">
          <a:noAutofit/>
        </a:bodyPr>
        <a:lstStyle/>
        <a:p>
          <a:pPr lvl="0" algn="ctr" defTabSz="1155700">
            <a:lnSpc>
              <a:spcPct val="90000"/>
            </a:lnSpc>
            <a:spcBef>
              <a:spcPct val="0"/>
            </a:spcBef>
            <a:spcAft>
              <a:spcPct val="35000"/>
            </a:spcAft>
          </a:pPr>
          <a:r>
            <a:rPr lang="zh-HK" sz="2600" b="1" i="0" kern="1200" dirty="0" smtClean="0">
              <a:solidFill>
                <a:srgbClr val="FFFF00"/>
              </a:solidFill>
              <a:ea typeface="SimSun" pitchFamily="18" charset="0"/>
            </a:rPr>
            <a:t>Preferred Customer</a:t>
          </a:r>
        </a:p>
      </dsp:txBody>
      <dsp:txXfrm>
        <a:off x="6456164" y="502027"/>
        <a:ext cx="2687835" cy="2687835"/>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7204B1-4284-4100-91C7-C55516C83647}" type="datetimeFigureOut">
              <a:rPr lang="zh-TW" altLang="en-US" smtClean="0"/>
              <a:pPr/>
              <a:t>2016/11/11</a:t>
            </a:fld>
            <a:endParaRPr lang="zh-TW" altLang="en-US"/>
          </a:p>
        </p:txBody>
      </p:sp>
      <p:sp>
        <p:nvSpPr>
          <p:cNvPr id="4" name="投影片圖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CB6FF3-1B67-40AD-BF71-2E7E2A5159A2}" type="slidenum">
              <a:rPr lang="zh-TW" altLang="en-US" smtClean="0"/>
              <a:pPr/>
              <a:t>‹#›</a:t>
            </a:fld>
            <a:endParaRPr lang="zh-TW" altLang="en-US"/>
          </a:p>
        </p:txBody>
      </p:sp>
    </p:spTree>
    <p:extLst>
      <p:ext uri="{BB962C8B-B14F-4D97-AF65-F5344CB8AC3E}">
        <p14:creationId xmlns:p14="http://schemas.microsoft.com/office/powerpoint/2010/main" xmlns="" val="2742336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txBox="1">
            <a:spLocks noGrp="1" noChangeArrowheads="1"/>
          </p:cNvSpPr>
          <p:nvPr/>
        </p:nvSpPr>
        <p:spPr bwMode="auto">
          <a:xfrm>
            <a:off x="3884613" y="8685213"/>
            <a:ext cx="2971800" cy="457200"/>
          </a:xfrm>
          <a:prstGeom prst="rect">
            <a:avLst/>
          </a:prstGeom>
          <a:noFill/>
          <a:ln>
            <a:noFill/>
          </a:ln>
        </p:spPr>
        <p:txBody>
          <a:bodyPr anchor="b"/>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914400" eaLnBrk="1" fontAlgn="base" latinLnBrk="0" hangingPunct="1">
              <a:lnSpc>
                <a:spcPct val="100000"/>
              </a:lnSpc>
              <a:spcBef>
                <a:spcPct val="0"/>
              </a:spcBef>
              <a:spcAft>
                <a:spcPct val="0"/>
              </a:spcAft>
              <a:buClrTx/>
              <a:buSzTx/>
              <a:buFontTx/>
              <a:buNone/>
              <a:tabLst/>
              <a:defRPr/>
            </a:pPr>
            <a:fld id="{C6188E02-04E2-449D-B6FD-CDD0B525D0B9}" type="slidenum">
              <a:rPr kumimoji="0" lang="en-US" altLang="zh-TW" sz="1200" b="0" i="0" u="none" strike="noStrike" kern="0" cap="none" spc="0" normalizeH="0" baseline="0" noProof="0" smtClean="0">
                <a:ln>
                  <a:noFill/>
                </a:ln>
                <a:solidFill>
                  <a:srgbClr val="000000"/>
                </a:solidFill>
                <a:effectLst/>
                <a:uLnTx/>
                <a:uFillTx/>
                <a:latin typeface="Arial" pitchFamily="34" charset="0"/>
                <a:ea typeface="PMingLiU" pitchFamily="18" charset="-120"/>
              </a:rPr>
              <a:pPr marL="0" marR="0" lvl="0" indent="0" algn="r" defTabSz="914400" eaLnBrk="1" fontAlgn="base" latinLnBrk="0" hangingPunct="1">
                <a:lnSpc>
                  <a:spcPct val="100000"/>
                </a:lnSpc>
                <a:spcBef>
                  <a:spcPct val="0"/>
                </a:spcBef>
                <a:spcAft>
                  <a:spcPct val="0"/>
                </a:spcAft>
                <a:buClrTx/>
                <a:buSzTx/>
                <a:buFontTx/>
                <a:buNone/>
                <a:tabLst/>
                <a:defRPr/>
              </a:pPr>
              <a:t>2</a:t>
            </a:fld>
            <a:endParaRPr kumimoji="0" lang="en-US" altLang="zh-TW" sz="1200" b="0" i="0" u="none" strike="noStrike" kern="0" cap="none" spc="0" normalizeH="0" baseline="0" noProof="0" dirty="0">
              <a:ln>
                <a:noFill/>
              </a:ln>
              <a:solidFill>
                <a:srgbClr val="000000"/>
              </a:solidFill>
              <a:effectLst/>
              <a:uLnTx/>
              <a:uFillTx/>
              <a:latin typeface="Arial" pitchFamily="34" charset="0"/>
              <a:ea typeface="PMingLiU" pitchFamily="18" charset="-120"/>
            </a:endParaRPr>
          </a:p>
        </p:txBody>
      </p:sp>
      <p:sp>
        <p:nvSpPr>
          <p:cNvPr id="216067" name="Rectangle 2"/>
          <p:cNvSpPr>
            <a:spLocks noGrp="1" noRot="1" noChangeAspect="1" noTextEdit="1"/>
          </p:cNvSpPr>
          <p:nvPr>
            <p:ph type="sldImg"/>
          </p:nvPr>
        </p:nvSpPr>
        <p:spPr>
          <a:xfrm>
            <a:off x="382588" y="685800"/>
            <a:ext cx="6096000" cy="3429000"/>
          </a:xfrm>
        </p:spPr>
      </p:sp>
      <p:sp>
        <p:nvSpPr>
          <p:cNvPr id="216068" name="Rectangle 3"/>
          <p:cNvSpPr>
            <a:spLocks noGrp="1"/>
          </p:cNvSpPr>
          <p:nvPr>
            <p:ph type="body" idx="1"/>
          </p:nvPr>
        </p:nvSpPr>
        <p:spPr>
          <a:xfrm>
            <a:off x="684213" y="4343400"/>
            <a:ext cx="5489575" cy="4114800"/>
          </a:xfrm>
          <a:noFill/>
        </p:spPr>
        <p:txBody>
          <a:bodyPr lIns="91742" tIns="45871" rIns="91742" bIns="45871"/>
          <a:lstStyle/>
          <a:p>
            <a:pPr>
              <a:spcBef>
                <a:spcPct val="0"/>
              </a:spcBef>
            </a:pPr>
            <a:endParaRPr lang="zh-TW" altLang="zh-TW">
              <a:latin typeface="Arial" pitchFamily="34" charset="0"/>
              <a:ea typeface="ＭＳ Ｐゴシック" pitchFamily="34" charset="-128"/>
            </a:endParaRPr>
          </a:p>
        </p:txBody>
      </p:sp>
    </p:spTree>
    <p:extLst>
      <p:ext uri="{BB962C8B-B14F-4D97-AF65-F5344CB8AC3E}">
        <p14:creationId xmlns:p14="http://schemas.microsoft.com/office/powerpoint/2010/main" xmlns="" val="2516271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a:buChar char="•"/>
            </a:pPr>
            <a:r>
              <a:rPr lang="zh-HK" sz="1200" b="1" i="0" dirty="0" smtClean="0">
                <a:solidFill>
                  <a:srgbClr val="000000"/>
                </a:solidFill>
                <a:ea typeface="SimSun" pitchFamily="18" charset="0"/>
              </a:rPr>
              <a:t>Add:</a:t>
            </a:r>
          </a:p>
          <a:p>
            <a:pPr marL="171450" indent="-171450">
              <a:buFont typeface="Arial"/>
              <a:buChar char="•"/>
            </a:pPr>
            <a:endParaRPr lang="en-US" b="1" dirty="0"/>
          </a:p>
          <a:p>
            <a:pPr marL="0" marR="0" indent="0" algn="l" defTabSz="457189" rtl="0" eaLnBrk="1" fontAlgn="auto" latinLnBrk="0" hangingPunct="1">
              <a:lnSpc>
                <a:spcPct val="100000"/>
              </a:lnSpc>
              <a:spcBef>
                <a:spcPts val="0"/>
              </a:spcBef>
              <a:spcAft>
                <a:spcPts val="0"/>
              </a:spcAft>
              <a:buClrTx/>
              <a:buSzTx/>
              <a:buFontTx/>
              <a:buNone/>
              <a:tabLst/>
              <a:defRPr/>
            </a:pPr>
            <a:endParaRPr lang="en-US" b="1" dirty="0"/>
          </a:p>
          <a:p>
            <a:r>
              <a:rPr lang="zh-HK" sz="1200" b="0" i="0" dirty="0" smtClean="0">
                <a:solidFill>
                  <a:srgbClr val="000000"/>
                </a:solidFill>
                <a:ea typeface="SimSun" pitchFamily="18" charset="0"/>
              </a:rPr>
              <a:t>The SA is based on threshold averages of spending based on statistics and verified through the Assesment. that is 500BV per month and $3000 Shop.com per month. The SA is not based on the SA Bonus program - the Bonus program is based on the SA threshold QUALIFICATIONS WHICH QUALIFY ONE to move from SA MEMBER TO SA MASTER MEMBER. The reason one does it in the savings and residual income derived from the MPCP or SA tracking. If there was no Bonus a person who has dome it is still saving and earning an annuity residual income that is significant and is not going to stop. I am trying to get people to understand that the SA Membership and master Membership is not the SABP which is a promotion, campaign or incentive. However , the SABP threshold criteria for qualifying for current Bonus (which will change every 6 months) is the same as Master Membership. the program is not the SABP, it is the SA membership and Master membership. </a:t>
            </a:r>
          </a:p>
          <a:p>
            <a:pPr marL="171450" indent="-171450">
              <a:buFont typeface="Arial"/>
              <a:buChar char="•"/>
            </a:pPr>
            <a:endParaRPr lang="en-US" b="1"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79EFA50-432A-5B47-9164-EA25356F6FE0}"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xmlns="" val="39278691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zh-HK" sz="1200" b="1" i="0" dirty="0" smtClean="0">
                <a:solidFill>
                  <a:srgbClr val="000000"/>
                </a:solidFill>
                <a:ea typeface="SimSun" pitchFamily="18" charset="0"/>
              </a:rPr>
              <a:t>TRAINERS NOTES:</a:t>
            </a:r>
          </a:p>
          <a:p>
            <a:pPr marL="171450" indent="-171450">
              <a:buFont typeface="Arial"/>
              <a:buChar char="•"/>
            </a:pPr>
            <a:r>
              <a:rPr lang="zh-HK" sz="1200" b="0" i="0" dirty="0" smtClean="0">
                <a:solidFill>
                  <a:srgbClr val="000000"/>
                </a:solidFill>
                <a:ea typeface="SimSun" pitchFamily="18" charset="0"/>
              </a:rPr>
              <a:t>This is an organization of 50 people on the left and 50 people on the right</a:t>
            </a:r>
          </a:p>
          <a:p>
            <a:pPr marL="171450" indent="-171450">
              <a:buFont typeface="Arial"/>
              <a:buChar char="•"/>
            </a:pPr>
            <a:r>
              <a:rPr lang="zh-HK" sz="1200" b="0" i="0" dirty="0" smtClean="0">
                <a:solidFill>
                  <a:srgbClr val="000000"/>
                </a:solidFill>
                <a:ea typeface="SimSun" pitchFamily="18" charset="0"/>
              </a:rPr>
              <a:t>Everyone is doing the minimum activity requirements / not participating in the Shopping Annuity </a:t>
            </a:r>
          </a:p>
          <a:p>
            <a:pPr marL="171450" indent="-171450">
              <a:buFont typeface="Arial"/>
              <a:buChar char="•"/>
            </a:pPr>
            <a:r>
              <a:rPr lang="zh-HK" sz="1200" b="0" i="0" dirty="0" smtClean="0">
                <a:solidFill>
                  <a:srgbClr val="000000"/>
                </a:solidFill>
                <a:ea typeface="SimSun" pitchFamily="18" charset="0"/>
              </a:rPr>
              <a:t>The multiplier is small because noone is really doing the business and definitely not doing the shopping annuity , therefore only creating $600 per month in BV checks and $300 every 3 months in IBV commissions. </a:t>
            </a:r>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79EFA50-432A-5B47-9164-EA25356F6FE0}"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xmlns="" val="1513362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3263"/>
            <a:ext cx="6254750" cy="3519487"/>
          </a:xfrm>
        </p:spPr>
      </p:sp>
      <p:sp>
        <p:nvSpPr>
          <p:cNvPr id="3" name="Notes Placeholder 2"/>
          <p:cNvSpPr>
            <a:spLocks noGrp="1"/>
          </p:cNvSpPr>
          <p:nvPr>
            <p:ph type="body" idx="1"/>
          </p:nvPr>
        </p:nvSpPr>
        <p:spPr/>
        <p:txBody>
          <a:bodyPr/>
          <a:lstStyle/>
          <a:p>
            <a:r>
              <a:rPr lang="zh-HK" sz="1200" b="1" i="0" dirty="0" smtClean="0">
                <a:solidFill>
                  <a:srgbClr val="000000"/>
                </a:solidFill>
                <a:ea typeface="SimSun" pitchFamily="18" charset="0"/>
              </a:rPr>
              <a:t>TRAINERS NOTES:</a:t>
            </a:r>
          </a:p>
          <a:p>
            <a:r>
              <a:rPr lang="zh-HK" sz="1200" b="0" i="0" dirty="0" smtClean="0">
                <a:solidFill>
                  <a:srgbClr val="000000"/>
                </a:solidFill>
                <a:ea typeface="SimSun" pitchFamily="18" charset="0"/>
              </a:rPr>
              <a:t>This is critical! Do not skip through this slide. It’s the equivalent of the the slide in the UBP which asks if they want the 45 year plan or the UnFranchise. </a:t>
            </a:r>
          </a:p>
          <a:p>
            <a:pPr marL="176611" indent="-176611">
              <a:buFont typeface="Arial"/>
              <a:buChar char="•"/>
            </a:pPr>
            <a:r>
              <a:rPr lang="zh-HK" sz="1200" b="0" i="0" dirty="0" smtClean="0">
                <a:solidFill>
                  <a:srgbClr val="000000"/>
                </a:solidFill>
                <a:ea typeface="SimSun" pitchFamily="18" charset="0"/>
              </a:rPr>
              <a:t>You can continue to spend money you are already spending the way that you’re spending it. This will continue to make money for the companies you purchase from and earn you nothing. Nothing changes! OR</a:t>
            </a:r>
          </a:p>
          <a:p>
            <a:pPr marL="176611" indent="-176611">
              <a:buFont typeface="Arial"/>
              <a:buChar char="•"/>
            </a:pPr>
            <a:r>
              <a:rPr lang="zh-HK" sz="1200" b="0" i="0" dirty="0" smtClean="0">
                <a:solidFill>
                  <a:srgbClr val="000000"/>
                </a:solidFill>
                <a:ea typeface="SimSun" pitchFamily="18" charset="0"/>
              </a:rPr>
              <a:t>You can convert your spending into earning. Continue to purchase all of the things you are going to purchase anyway and be paid on those margins from your spending as well as the spending of anyone you lead to directly or indirectly. </a:t>
            </a:r>
          </a:p>
          <a:p>
            <a:endParaRPr lang="en-US" dirty="0"/>
          </a:p>
        </p:txBody>
      </p:sp>
      <p:sp>
        <p:nvSpPr>
          <p:cNvPr id="4" name="Slide Number Placeholder 3"/>
          <p:cNvSpPr>
            <a:spLocks noGrp="1"/>
          </p:cNvSpPr>
          <p:nvPr>
            <p:ph type="sldNum" sz="quarter" idx="10"/>
          </p:nvPr>
        </p:nvSpPr>
        <p:spPr/>
        <p:txBody>
          <a:bodyPr/>
          <a:lstStyle/>
          <a:p>
            <a:fld id="{079EFA50-432A-5B47-9164-EA25356F6FE0}"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xmlns="" val="2452408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3263"/>
            <a:ext cx="6254750" cy="3519487"/>
          </a:xfrm>
        </p:spPr>
      </p:sp>
      <p:sp>
        <p:nvSpPr>
          <p:cNvPr id="3" name="Notes Placeholder 2"/>
          <p:cNvSpPr>
            <a:spLocks noGrp="1"/>
          </p:cNvSpPr>
          <p:nvPr>
            <p:ph type="body" idx="1"/>
          </p:nvPr>
        </p:nvSpPr>
        <p:spPr/>
        <p:txBody>
          <a:bodyPr/>
          <a:lstStyle/>
          <a:p>
            <a:r>
              <a:rPr lang="zh-HK" sz="1200" b="1" i="0" dirty="0" smtClean="0">
                <a:solidFill>
                  <a:srgbClr val="000000"/>
                </a:solidFill>
                <a:ea typeface="SimSun" pitchFamily="18" charset="0"/>
              </a:rPr>
              <a:t>TRAINERS NOTES:</a:t>
            </a:r>
          </a:p>
          <a:p>
            <a:pPr marL="176611" indent="-176611">
              <a:buFont typeface="Arial"/>
              <a:buChar char="•"/>
            </a:pPr>
            <a:r>
              <a:rPr lang="zh-HK" sz="1200" b="0" i="0" dirty="0" smtClean="0">
                <a:solidFill>
                  <a:srgbClr val="000000"/>
                </a:solidFill>
                <a:ea typeface="SimSun" pitchFamily="18" charset="0"/>
              </a:rPr>
              <a:t>You have to be aware of the money you would “leak” in the stores and switch it to SHOP.COM</a:t>
            </a:r>
          </a:p>
          <a:p>
            <a:pPr marL="176611" indent="-176611">
              <a:buFont typeface="Arial"/>
              <a:buChar char="•"/>
            </a:pPr>
            <a:r>
              <a:rPr lang="zh-HK" sz="1200" b="0" i="0" dirty="0" smtClean="0">
                <a:solidFill>
                  <a:srgbClr val="000000"/>
                </a:solidFill>
                <a:ea typeface="SimSun" pitchFamily="18" charset="0"/>
              </a:rPr>
              <a:t>If you are already an online shopper, you have to shift your spending behaviors to go through SHOP.COM first or simply install and login to ShopBuddy to make sure you are funding your Shopping Annuity. </a:t>
            </a:r>
          </a:p>
          <a:p>
            <a:endParaRPr lang="en-US" dirty="0"/>
          </a:p>
        </p:txBody>
      </p:sp>
      <p:sp>
        <p:nvSpPr>
          <p:cNvPr id="4" name="Slide Number Placeholder 3"/>
          <p:cNvSpPr>
            <a:spLocks noGrp="1"/>
          </p:cNvSpPr>
          <p:nvPr>
            <p:ph type="sldNum" sz="quarter" idx="10"/>
          </p:nvPr>
        </p:nvSpPr>
        <p:spPr/>
        <p:txBody>
          <a:bodyPr/>
          <a:lstStyle/>
          <a:p>
            <a:fld id="{079EFA50-432A-5B47-9164-EA25356F6FE0}"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xmlns="" val="8273859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3263"/>
            <a:ext cx="6254750" cy="3519487"/>
          </a:xfrm>
        </p:spPr>
      </p:sp>
      <p:sp>
        <p:nvSpPr>
          <p:cNvPr id="3" name="Notes Placeholder 2"/>
          <p:cNvSpPr>
            <a:spLocks noGrp="1"/>
          </p:cNvSpPr>
          <p:nvPr>
            <p:ph type="body" idx="1"/>
          </p:nvPr>
        </p:nvSpPr>
        <p:spPr/>
        <p:txBody>
          <a:bodyPr/>
          <a:lstStyle/>
          <a:p>
            <a:r>
              <a:rPr lang="zh-HK" sz="1200" b="1" i="0" dirty="0" smtClean="0">
                <a:solidFill>
                  <a:srgbClr val="000000"/>
                </a:solidFill>
                <a:ea typeface="SimSun" pitchFamily="18" charset="0"/>
              </a:rPr>
              <a:t>TRAINERS NOTES:</a:t>
            </a:r>
          </a:p>
          <a:p>
            <a:pPr marL="176611" indent="-176611">
              <a:buFont typeface="Arial"/>
              <a:buChar char="•"/>
            </a:pPr>
            <a:r>
              <a:rPr lang="zh-HK" sz="1200" b="0" i="0" dirty="0" smtClean="0">
                <a:solidFill>
                  <a:srgbClr val="000000"/>
                </a:solidFill>
                <a:ea typeface="SimSun" pitchFamily="18" charset="0"/>
              </a:rPr>
              <a:t>Best of all, we aren’t asking you to sacrifice quality or price. Our exclusive brands are superior products, with better prices than the competition and we pay you Cashback for purchasing them. </a:t>
            </a:r>
          </a:p>
          <a:p>
            <a:pPr marL="176611" indent="-176611">
              <a:buFont typeface="Arial"/>
              <a:buChar char="•"/>
            </a:pPr>
            <a:r>
              <a:rPr lang="zh-HK" sz="1200" b="0" i="0" dirty="0" smtClean="0">
                <a:solidFill>
                  <a:srgbClr val="000000"/>
                </a:solidFill>
                <a:ea typeface="SimSun" pitchFamily="18" charset="0"/>
              </a:rPr>
              <a:t>Not to mention, by choosing these superior products, you are funding your Shopping Annuity</a:t>
            </a:r>
          </a:p>
        </p:txBody>
      </p:sp>
      <p:sp>
        <p:nvSpPr>
          <p:cNvPr id="4" name="Slide Number Placeholder 3"/>
          <p:cNvSpPr>
            <a:spLocks noGrp="1"/>
          </p:cNvSpPr>
          <p:nvPr>
            <p:ph type="sldNum" sz="quarter" idx="10"/>
          </p:nvPr>
        </p:nvSpPr>
        <p:spPr/>
        <p:txBody>
          <a:bodyPr/>
          <a:lstStyle/>
          <a:p>
            <a:fld id="{079EFA50-432A-5B47-9164-EA25356F6FE0}"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xmlns="" val="984124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7A3B80EA-3607-4FE0-8724-6B549E788E2D}" type="slidenum">
              <a:rPr lang="zh-TW" altLang="en-US" smtClean="0"/>
              <a:pPr/>
              <a:t>18</a:t>
            </a:fld>
            <a:endParaRPr lang="zh-TW" altLang="en-US"/>
          </a:p>
        </p:txBody>
      </p:sp>
    </p:spTree>
    <p:extLst>
      <p:ext uri="{BB962C8B-B14F-4D97-AF65-F5344CB8AC3E}">
        <p14:creationId xmlns:p14="http://schemas.microsoft.com/office/powerpoint/2010/main" xmlns="" val="16288468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E18445-38C2-41A3-A358-77E2E53FF1F5}"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xmlns="" val="5508048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10"/>
          </p:nvPr>
        </p:nvSpPr>
        <p:spPr/>
        <p:txBody>
          <a:bodyPr/>
          <a:lstStyle/>
          <a:p>
            <a:fld id="{079EFA50-432A-5B47-9164-EA25356F6FE0}"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xmlns="" val="983631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5"/>
            <a:ext cx="7772400" cy="1102520"/>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446" indent="0" algn="ctr">
              <a:buNone/>
              <a:defRPr>
                <a:solidFill>
                  <a:schemeClr val="tx1">
                    <a:tint val="75000"/>
                  </a:schemeClr>
                </a:solidFill>
              </a:defRPr>
            </a:lvl2pPr>
            <a:lvl3pPr marL="684871" indent="0" algn="ctr">
              <a:buNone/>
              <a:defRPr>
                <a:solidFill>
                  <a:schemeClr val="tx1">
                    <a:tint val="75000"/>
                  </a:schemeClr>
                </a:solidFill>
              </a:defRPr>
            </a:lvl3pPr>
            <a:lvl4pPr marL="1027310" indent="0" algn="ctr">
              <a:buNone/>
              <a:defRPr>
                <a:solidFill>
                  <a:schemeClr val="tx1">
                    <a:tint val="75000"/>
                  </a:schemeClr>
                </a:solidFill>
              </a:defRPr>
            </a:lvl4pPr>
            <a:lvl5pPr marL="1369740" indent="0" algn="ctr">
              <a:buNone/>
              <a:defRPr>
                <a:solidFill>
                  <a:schemeClr val="tx1">
                    <a:tint val="75000"/>
                  </a:schemeClr>
                </a:solidFill>
              </a:defRPr>
            </a:lvl5pPr>
            <a:lvl6pPr marL="1712184" indent="0" algn="ctr">
              <a:buNone/>
              <a:defRPr>
                <a:solidFill>
                  <a:schemeClr val="tx1">
                    <a:tint val="75000"/>
                  </a:schemeClr>
                </a:solidFill>
              </a:defRPr>
            </a:lvl6pPr>
            <a:lvl7pPr marL="2054619" indent="0" algn="ctr">
              <a:buNone/>
              <a:defRPr>
                <a:solidFill>
                  <a:schemeClr val="tx1">
                    <a:tint val="75000"/>
                  </a:schemeClr>
                </a:solidFill>
              </a:defRPr>
            </a:lvl7pPr>
            <a:lvl8pPr marL="2397045" indent="0" algn="ctr">
              <a:buNone/>
              <a:defRPr>
                <a:solidFill>
                  <a:schemeClr val="tx1">
                    <a:tint val="75000"/>
                  </a:schemeClr>
                </a:solidFill>
              </a:defRPr>
            </a:lvl8pPr>
            <a:lvl9pPr marL="27395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4767264"/>
            <a:ext cx="2133600" cy="273844"/>
          </a:xfrm>
          <a:prstGeom prst="rect">
            <a:avLst/>
          </a:prstGeom>
        </p:spPr>
        <p:txBody>
          <a:bodyPr lIns="91317" tIns="45651" rIns="91317" bIns="45651"/>
          <a:lstStyle>
            <a:lvl1pPr defTabSz="342446" fontAlgn="auto">
              <a:spcBef>
                <a:spcPts val="0"/>
              </a:spcBef>
              <a:spcAft>
                <a:spcPts val="0"/>
              </a:spcAft>
              <a:defRPr sz="1275">
                <a:solidFill>
                  <a:prstClr val="black"/>
                </a:solidFill>
                <a:latin typeface="Calibri"/>
                <a:ea typeface="+mn-ea"/>
                <a:cs typeface="+mn-cs"/>
              </a:defRPr>
            </a:lvl1pPr>
          </a:lstStyle>
          <a:p>
            <a:pPr>
              <a:defRPr/>
            </a:pPr>
            <a:fld id="{F4F62E3F-E8B3-5D46-BA6F-997287E76975}" type="datetimeFigureOut">
              <a:rPr lang="en-US"/>
              <a:pPr>
                <a:defRPr/>
              </a:pPr>
              <a:t>11/11/2016</a:t>
            </a:fld>
            <a:endParaRPr lang="en-US"/>
          </a:p>
        </p:txBody>
      </p:sp>
      <p:sp>
        <p:nvSpPr>
          <p:cNvPr id="5" name="Footer Placeholder 4"/>
          <p:cNvSpPr>
            <a:spLocks noGrp="1"/>
          </p:cNvSpPr>
          <p:nvPr>
            <p:ph type="ftr" sz="quarter" idx="11"/>
          </p:nvPr>
        </p:nvSpPr>
        <p:spPr>
          <a:xfrm>
            <a:off x="3124200" y="4767264"/>
            <a:ext cx="2895600" cy="273844"/>
          </a:xfrm>
          <a:prstGeom prst="rect">
            <a:avLst/>
          </a:prstGeom>
        </p:spPr>
        <p:txBody>
          <a:bodyPr lIns="91317" tIns="45651" rIns="91317" bIns="45651"/>
          <a:lstStyle>
            <a:lvl1pPr defTabSz="342446" fontAlgn="auto">
              <a:spcBef>
                <a:spcPts val="0"/>
              </a:spcBef>
              <a:spcAft>
                <a:spcPts val="0"/>
              </a:spcAft>
              <a:defRPr sz="1275">
                <a:solidFill>
                  <a:prstClr val="black"/>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4767264"/>
            <a:ext cx="2133600" cy="273844"/>
          </a:xfrm>
          <a:prstGeom prst="rect">
            <a:avLst/>
          </a:prstGeom>
        </p:spPr>
        <p:txBody>
          <a:bodyPr lIns="91317" tIns="45651" rIns="91317" bIns="45651"/>
          <a:lstStyle>
            <a:lvl1pPr defTabSz="342446" fontAlgn="auto">
              <a:spcBef>
                <a:spcPts val="0"/>
              </a:spcBef>
              <a:spcAft>
                <a:spcPts val="0"/>
              </a:spcAft>
              <a:defRPr sz="1275">
                <a:solidFill>
                  <a:prstClr val="black"/>
                </a:solidFill>
                <a:latin typeface="Calibri"/>
                <a:ea typeface="+mn-ea"/>
                <a:cs typeface="+mn-cs"/>
              </a:defRPr>
            </a:lvl1pPr>
          </a:lstStyle>
          <a:p>
            <a:pPr>
              <a:defRPr/>
            </a:pPr>
            <a:fld id="{9A8AF1EA-981F-F748-B9EA-70DA82B57A8D}" type="slidenum">
              <a:rPr lang="en-US"/>
              <a:pPr>
                <a:defRPr/>
              </a:pPr>
              <a:t>‹#›</a:t>
            </a:fld>
            <a:endParaRPr lang="en-US"/>
          </a:p>
        </p:txBody>
      </p:sp>
    </p:spTree>
    <p:extLst>
      <p:ext uri="{BB962C8B-B14F-4D97-AF65-F5344CB8AC3E}">
        <p14:creationId xmlns:p14="http://schemas.microsoft.com/office/powerpoint/2010/main" xmlns="" val="15421847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4"/>
            <a:ext cx="2133600" cy="273844"/>
          </a:xfrm>
          <a:prstGeom prst="rect">
            <a:avLst/>
          </a:prstGeom>
        </p:spPr>
        <p:txBody>
          <a:bodyPr lIns="91317" tIns="45651" rIns="91317" bIns="45651"/>
          <a:lstStyle>
            <a:lvl1pPr defTabSz="342446" fontAlgn="auto">
              <a:spcBef>
                <a:spcPts val="0"/>
              </a:spcBef>
              <a:spcAft>
                <a:spcPts val="0"/>
              </a:spcAft>
              <a:defRPr sz="1275">
                <a:solidFill>
                  <a:prstClr val="black"/>
                </a:solidFill>
                <a:latin typeface="Calibri"/>
                <a:ea typeface="+mn-ea"/>
                <a:cs typeface="+mn-cs"/>
              </a:defRPr>
            </a:lvl1pPr>
          </a:lstStyle>
          <a:p>
            <a:pPr>
              <a:defRPr/>
            </a:pPr>
            <a:fld id="{6361A6EA-9417-064D-BD97-D5AFE66947D0}" type="datetimeFigureOut">
              <a:rPr lang="en-US"/>
              <a:pPr>
                <a:defRPr/>
              </a:pPr>
              <a:t>11/11/2016</a:t>
            </a:fld>
            <a:endParaRPr lang="en-US"/>
          </a:p>
        </p:txBody>
      </p:sp>
      <p:sp>
        <p:nvSpPr>
          <p:cNvPr id="5" name="Footer Placeholder 4"/>
          <p:cNvSpPr>
            <a:spLocks noGrp="1"/>
          </p:cNvSpPr>
          <p:nvPr>
            <p:ph type="ftr" sz="quarter" idx="11"/>
          </p:nvPr>
        </p:nvSpPr>
        <p:spPr>
          <a:xfrm>
            <a:off x="3124200" y="4767264"/>
            <a:ext cx="2895600" cy="273844"/>
          </a:xfrm>
          <a:prstGeom prst="rect">
            <a:avLst/>
          </a:prstGeom>
        </p:spPr>
        <p:txBody>
          <a:bodyPr lIns="91317" tIns="45651" rIns="91317" bIns="45651"/>
          <a:lstStyle>
            <a:lvl1pPr defTabSz="342446" fontAlgn="auto">
              <a:spcBef>
                <a:spcPts val="0"/>
              </a:spcBef>
              <a:spcAft>
                <a:spcPts val="0"/>
              </a:spcAft>
              <a:defRPr sz="1275">
                <a:solidFill>
                  <a:prstClr val="black"/>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4767264"/>
            <a:ext cx="2133600" cy="273844"/>
          </a:xfrm>
          <a:prstGeom prst="rect">
            <a:avLst/>
          </a:prstGeom>
        </p:spPr>
        <p:txBody>
          <a:bodyPr lIns="91317" tIns="45651" rIns="91317" bIns="45651"/>
          <a:lstStyle>
            <a:lvl1pPr defTabSz="342446" fontAlgn="auto">
              <a:spcBef>
                <a:spcPts val="0"/>
              </a:spcBef>
              <a:spcAft>
                <a:spcPts val="0"/>
              </a:spcAft>
              <a:defRPr sz="1275">
                <a:solidFill>
                  <a:prstClr val="black"/>
                </a:solidFill>
                <a:latin typeface="Calibri"/>
                <a:ea typeface="+mn-ea"/>
                <a:cs typeface="+mn-cs"/>
              </a:defRPr>
            </a:lvl1pPr>
          </a:lstStyle>
          <a:p>
            <a:pPr>
              <a:defRPr/>
            </a:pPr>
            <a:fld id="{2FF3AD24-A6DF-B34B-94FE-3DFB2461630E}" type="slidenum">
              <a:rPr lang="en-US"/>
              <a:pPr>
                <a:defRPr/>
              </a:pPr>
              <a:t>‹#›</a:t>
            </a:fld>
            <a:endParaRPr lang="en-US"/>
          </a:p>
        </p:txBody>
      </p:sp>
    </p:spTree>
    <p:extLst>
      <p:ext uri="{BB962C8B-B14F-4D97-AF65-F5344CB8AC3E}">
        <p14:creationId xmlns:p14="http://schemas.microsoft.com/office/powerpoint/2010/main" xmlns="" val="37306195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81757276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49915032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59"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8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59"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508410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59"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80"/>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59"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7946107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1832204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3"/>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273843"/>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45104265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7" y="841772"/>
            <a:ext cx="6858001"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7" y="2701528"/>
            <a:ext cx="6858001"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07768317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864971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1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133"/>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33030118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62"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5"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116945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013"/>
            <a:ext cx="2057400" cy="438864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013"/>
            <a:ext cx="6019800" cy="438864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4"/>
            <a:ext cx="2133600" cy="273844"/>
          </a:xfrm>
          <a:prstGeom prst="rect">
            <a:avLst/>
          </a:prstGeom>
        </p:spPr>
        <p:txBody>
          <a:bodyPr lIns="91317" tIns="45651" rIns="91317" bIns="45651"/>
          <a:lstStyle>
            <a:lvl1pPr defTabSz="342446" fontAlgn="auto">
              <a:spcBef>
                <a:spcPts val="0"/>
              </a:spcBef>
              <a:spcAft>
                <a:spcPts val="0"/>
              </a:spcAft>
              <a:defRPr sz="1275">
                <a:solidFill>
                  <a:prstClr val="black"/>
                </a:solidFill>
                <a:latin typeface="Calibri"/>
                <a:ea typeface="+mn-ea"/>
                <a:cs typeface="+mn-cs"/>
              </a:defRPr>
            </a:lvl1pPr>
          </a:lstStyle>
          <a:p>
            <a:pPr>
              <a:defRPr/>
            </a:pPr>
            <a:fld id="{4A91DA06-D38E-0E4D-87BC-55373E54FDE5}" type="datetimeFigureOut">
              <a:rPr lang="en-US"/>
              <a:pPr>
                <a:defRPr/>
              </a:pPr>
              <a:t>11/11/2016</a:t>
            </a:fld>
            <a:endParaRPr lang="en-US"/>
          </a:p>
        </p:txBody>
      </p:sp>
      <p:sp>
        <p:nvSpPr>
          <p:cNvPr id="5" name="Footer Placeholder 4"/>
          <p:cNvSpPr>
            <a:spLocks noGrp="1"/>
          </p:cNvSpPr>
          <p:nvPr>
            <p:ph type="ftr" sz="quarter" idx="11"/>
          </p:nvPr>
        </p:nvSpPr>
        <p:spPr>
          <a:xfrm>
            <a:off x="3124200" y="4767264"/>
            <a:ext cx="2895600" cy="273844"/>
          </a:xfrm>
          <a:prstGeom prst="rect">
            <a:avLst/>
          </a:prstGeom>
        </p:spPr>
        <p:txBody>
          <a:bodyPr lIns="91317" tIns="45651" rIns="91317" bIns="45651"/>
          <a:lstStyle>
            <a:lvl1pPr defTabSz="342446" fontAlgn="auto">
              <a:spcBef>
                <a:spcPts val="0"/>
              </a:spcBef>
              <a:spcAft>
                <a:spcPts val="0"/>
              </a:spcAft>
              <a:defRPr sz="1275">
                <a:solidFill>
                  <a:prstClr val="black"/>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4767264"/>
            <a:ext cx="2133600" cy="273844"/>
          </a:xfrm>
          <a:prstGeom prst="rect">
            <a:avLst/>
          </a:prstGeom>
        </p:spPr>
        <p:txBody>
          <a:bodyPr lIns="91317" tIns="45651" rIns="91317" bIns="45651"/>
          <a:lstStyle>
            <a:lvl1pPr defTabSz="342446" fontAlgn="auto">
              <a:spcBef>
                <a:spcPts val="0"/>
              </a:spcBef>
              <a:spcAft>
                <a:spcPts val="0"/>
              </a:spcAft>
              <a:defRPr sz="1275">
                <a:solidFill>
                  <a:prstClr val="black"/>
                </a:solidFill>
                <a:latin typeface="Calibri"/>
                <a:ea typeface="+mn-ea"/>
                <a:cs typeface="+mn-cs"/>
              </a:defRPr>
            </a:lvl1pPr>
          </a:lstStyle>
          <a:p>
            <a:pPr>
              <a:defRPr/>
            </a:pPr>
            <a:fld id="{464A85DF-118E-954E-BC53-A3D4D40EA4C6}" type="slidenum">
              <a:rPr lang="en-US"/>
              <a:pPr>
                <a:defRPr/>
              </a:pPr>
              <a:t>‹#›</a:t>
            </a:fld>
            <a:endParaRPr lang="en-US"/>
          </a:p>
        </p:txBody>
      </p:sp>
    </p:spTree>
    <p:extLst>
      <p:ext uri="{BB962C8B-B14F-4D97-AF65-F5344CB8AC3E}">
        <p14:creationId xmlns:p14="http://schemas.microsoft.com/office/powerpoint/2010/main" xmlns="" val="245416535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6" y="273847"/>
            <a:ext cx="7886700" cy="994172"/>
          </a:xfrm>
        </p:spPr>
        <p:txBody>
          <a:bodyPr/>
          <a:lstStyle/>
          <a:p>
            <a:r>
              <a:rPr lang="en-US"/>
              <a:t>Click to edit Master title style</a:t>
            </a:r>
          </a:p>
        </p:txBody>
      </p:sp>
      <p:sp>
        <p:nvSpPr>
          <p:cNvPr id="3" name="Text Placeholder 2"/>
          <p:cNvSpPr>
            <a:spLocks noGrp="1"/>
          </p:cNvSpPr>
          <p:nvPr>
            <p:ph type="body" idx="1"/>
          </p:nvPr>
        </p:nvSpPr>
        <p:spPr>
          <a:xfrm>
            <a:off x="629859"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59"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6"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6"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51843457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55472506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69271393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59"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8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59"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69831249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59"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80"/>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59"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36989314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52297172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3"/>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273843"/>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9659698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7" y="841772"/>
            <a:ext cx="6858001"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7" y="2701528"/>
            <a:ext cx="6858001"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1126955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13935216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1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127"/>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5304064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0" y="457458"/>
            <a:ext cx="9144000" cy="147167"/>
          </a:xfrm>
          <a:prstGeom prst="rect">
            <a:avLst/>
          </a:prstGeom>
        </p:spPr>
      </p:pic>
      <p:sp>
        <p:nvSpPr>
          <p:cNvPr id="3" name="Title 1"/>
          <p:cNvSpPr>
            <a:spLocks noGrp="1"/>
          </p:cNvSpPr>
          <p:nvPr>
            <p:ph type="title"/>
          </p:nvPr>
        </p:nvSpPr>
        <p:spPr>
          <a:xfrm>
            <a:off x="0" y="0"/>
            <a:ext cx="9144000" cy="628650"/>
          </a:xfrm>
          <a:prstGeom prst="rect">
            <a:avLst/>
          </a:prstGeom>
        </p:spPr>
        <p:txBody>
          <a:bodyPr/>
          <a:lstStyle>
            <a:lvl1pPr>
              <a:defRPr b="1" cap="all" baseline="0">
                <a:solidFill>
                  <a:srgbClr val="1D4588"/>
                </a:solidFill>
              </a:defRPr>
            </a:lvl1pPr>
          </a:lstStyle>
          <a:p>
            <a:r>
              <a:rPr lang="en-US"/>
              <a:t>Click to edit Master title style</a:t>
            </a:r>
            <a:endParaRPr lang="en-US" dirty="0"/>
          </a:p>
        </p:txBody>
      </p:sp>
    </p:spTree>
    <p:extLst>
      <p:ext uri="{BB962C8B-B14F-4D97-AF65-F5344CB8AC3E}">
        <p14:creationId xmlns:p14="http://schemas.microsoft.com/office/powerpoint/2010/main" xmlns="" val="298994808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9"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5"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16338428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6" y="273847"/>
            <a:ext cx="7886700" cy="994172"/>
          </a:xfrm>
        </p:spPr>
        <p:txBody>
          <a:bodyPr/>
          <a:lstStyle/>
          <a:p>
            <a:r>
              <a:rPr lang="en-US"/>
              <a:t>Click to edit Master title style</a:t>
            </a:r>
          </a:p>
        </p:txBody>
      </p:sp>
      <p:sp>
        <p:nvSpPr>
          <p:cNvPr id="3" name="Text Placeholder 2"/>
          <p:cNvSpPr>
            <a:spLocks noGrp="1"/>
          </p:cNvSpPr>
          <p:nvPr>
            <p:ph type="body" idx="1"/>
          </p:nvPr>
        </p:nvSpPr>
        <p:spPr>
          <a:xfrm>
            <a:off x="629856"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56"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6"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6"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81271890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89587348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02402758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56"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8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56"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99523414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56"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80"/>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56"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89134272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57213255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3"/>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273843"/>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59701043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7" y="841772"/>
            <a:ext cx="6858001"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7" y="2701528"/>
            <a:ext cx="6858001"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56181272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548067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3429000"/>
          </a:xfrm>
          <a:prstGeom prst="rect">
            <a:avLst/>
          </a:prstGeom>
        </p:spPr>
      </p:pic>
      <p:sp>
        <p:nvSpPr>
          <p:cNvPr id="4" name="Date Placeholder 3"/>
          <p:cNvSpPr>
            <a:spLocks noGrp="1"/>
          </p:cNvSpPr>
          <p:nvPr>
            <p:ph type="dt" sz="half" idx="10"/>
          </p:nvPr>
        </p:nvSpPr>
        <p:spPr/>
        <p:txBody>
          <a:bodyPr/>
          <a:lstStyle/>
          <a:p>
            <a:fld id="{2233D26B-DFC2-4248-8ED0-AD3E108CBDD7}" type="datetime1">
              <a:rPr lang="en-US" smtClean="0">
                <a:solidFill>
                  <a:prstClr val="white"/>
                </a:solidFill>
              </a:rPr>
              <a:pPr/>
              <a:t>11/11/2016</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
        <p:nvSpPr>
          <p:cNvPr id="3" name="Subtitle 2"/>
          <p:cNvSpPr>
            <a:spLocks noGrp="1"/>
          </p:cNvSpPr>
          <p:nvPr>
            <p:ph type="subTitle" idx="1"/>
          </p:nvPr>
        </p:nvSpPr>
        <p:spPr>
          <a:xfrm>
            <a:off x="1219200" y="2914650"/>
            <a:ext cx="6400800" cy="131445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zh-TW"/>
              <a:t> </a:t>
            </a:r>
            <a:r>
              <a:rPr lang="zh-TW" altLang="en-US"/>
              <a:t>按一下以編輯母片子標題樣式</a:t>
            </a:r>
            <a:endParaRPr lang="en-US" dirty="0"/>
          </a:p>
        </p:txBody>
      </p:sp>
      <p:sp>
        <p:nvSpPr>
          <p:cNvPr id="2" name="Title 1"/>
          <p:cNvSpPr>
            <a:spLocks noGrp="1"/>
          </p:cNvSpPr>
          <p:nvPr>
            <p:ph type="ctrTitle"/>
          </p:nvPr>
        </p:nvSpPr>
        <p:spPr>
          <a:xfrm>
            <a:off x="685800" y="1505916"/>
            <a:ext cx="7772400" cy="1102519"/>
          </a:xfrm>
        </p:spPr>
        <p:txBody>
          <a:bodyPr/>
          <a:lstStyle>
            <a:lvl1pPr algn="ctr">
              <a:defRPr sz="3200"/>
            </a:lvl1pPr>
          </a:lstStyle>
          <a:p>
            <a:r>
              <a:rPr lang="zh-TW" altLang="en-US"/>
              <a:t>按一下以編輯母片標題樣式</a:t>
            </a:r>
            <a:endParaRPr lang="en-US" dirty="0"/>
          </a:p>
        </p:txBody>
      </p:sp>
    </p:spTree>
    <p:extLst>
      <p:ext uri="{BB962C8B-B14F-4D97-AF65-F5344CB8AC3E}">
        <p14:creationId xmlns:p14="http://schemas.microsoft.com/office/powerpoint/2010/main" xmlns="" val="133162348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1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133"/>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01788151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62"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5"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54949535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6" y="273847"/>
            <a:ext cx="7886700" cy="994172"/>
          </a:xfrm>
        </p:spPr>
        <p:txBody>
          <a:bodyPr/>
          <a:lstStyle/>
          <a:p>
            <a:r>
              <a:rPr lang="en-US"/>
              <a:t>Click to edit Master title style</a:t>
            </a:r>
          </a:p>
        </p:txBody>
      </p:sp>
      <p:sp>
        <p:nvSpPr>
          <p:cNvPr id="3" name="Text Placeholder 2"/>
          <p:cNvSpPr>
            <a:spLocks noGrp="1"/>
          </p:cNvSpPr>
          <p:nvPr>
            <p:ph type="body" idx="1"/>
          </p:nvPr>
        </p:nvSpPr>
        <p:spPr>
          <a:xfrm>
            <a:off x="629859"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59"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6"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6"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65710312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3101625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68467741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59"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8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59"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69298171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59"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80"/>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59"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86255870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83534273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3"/>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273843"/>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00299273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7" y="841772"/>
            <a:ext cx="6858001"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7" y="2701538"/>
            <a:ext cx="6858001" cy="1241822"/>
          </a:xfrm>
        </p:spPr>
        <p:txBody>
          <a:bodyPr/>
          <a:lstStyle>
            <a:lvl1pPr marL="0" indent="0" algn="ctr">
              <a:buNone/>
              <a:defRPr sz="1800"/>
            </a:lvl1pPr>
            <a:lvl2pPr marL="342322" indent="0" algn="ctr">
              <a:buNone/>
              <a:defRPr sz="1500"/>
            </a:lvl2pPr>
            <a:lvl3pPr marL="684647" indent="0" algn="ctr">
              <a:buNone/>
              <a:defRPr sz="1425"/>
            </a:lvl3pPr>
            <a:lvl4pPr marL="1026968" indent="0" algn="ctr">
              <a:buNone/>
              <a:defRPr sz="1200"/>
            </a:lvl4pPr>
            <a:lvl5pPr marL="1369292" indent="0" algn="ctr">
              <a:buNone/>
              <a:defRPr sz="1200"/>
            </a:lvl5pPr>
            <a:lvl6pPr marL="1711613" indent="0" algn="ctr">
              <a:buNone/>
              <a:defRPr sz="1200"/>
            </a:lvl6pPr>
            <a:lvl7pPr marL="2053937" indent="0" algn="ctr">
              <a:buNone/>
              <a:defRPr sz="1200"/>
            </a:lvl7pPr>
            <a:lvl8pPr marL="2396260" indent="0" algn="ctr">
              <a:buNone/>
              <a:defRPr sz="1200"/>
            </a:lvl8pPr>
            <a:lvl9pPr marL="2738583"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5735568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a:xfrm>
            <a:off x="609600" y="205978"/>
            <a:ext cx="7924800" cy="857250"/>
          </a:xfrm>
        </p:spPr>
        <p:txBody>
          <a:bodyPr/>
          <a:lstStyle/>
          <a:p>
            <a:r>
              <a:rPr lang="zh-TW" altLang="en-US"/>
              <a:t>按一下以編輯母片標題樣式</a:t>
            </a:r>
            <a:endParaRPr lang="en-US" dirty="0"/>
          </a:p>
        </p:txBody>
      </p:sp>
      <p:sp>
        <p:nvSpPr>
          <p:cNvPr id="4" name="Date Placeholder 3"/>
          <p:cNvSpPr>
            <a:spLocks noGrp="1"/>
          </p:cNvSpPr>
          <p:nvPr>
            <p:ph type="dt" sz="half" idx="10"/>
          </p:nvPr>
        </p:nvSpPr>
        <p:spPr/>
        <p:txBody>
          <a:bodyPr/>
          <a:lstStyle/>
          <a:p>
            <a:fld id="{8F97F932-D99A-4087-BFB1-EA42FAFC8D2C}" type="datetime1">
              <a:rPr lang="en-US" smtClean="0">
                <a:solidFill>
                  <a:prstClr val="white"/>
                </a:solidFill>
              </a:rPr>
              <a:pPr/>
              <a:t>11/11/2016</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
        <p:nvSpPr>
          <p:cNvPr id="8" name="Content Placeholder 7"/>
          <p:cNvSpPr>
            <a:spLocks noGrp="1"/>
          </p:cNvSpPr>
          <p:nvPr>
            <p:ph sz="quarter" idx="13"/>
          </p:nvPr>
        </p:nvSpPr>
        <p:spPr>
          <a:xfrm>
            <a:off x="609600" y="1200150"/>
            <a:ext cx="7924800" cy="30861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Tree>
    <p:extLst>
      <p:ext uri="{BB962C8B-B14F-4D97-AF65-F5344CB8AC3E}">
        <p14:creationId xmlns:p14="http://schemas.microsoft.com/office/powerpoint/2010/main" xmlns="" val="278401227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39059808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1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127"/>
            <a:ext cx="7886700" cy="1125140"/>
          </a:xfrm>
        </p:spPr>
        <p:txBody>
          <a:bodyPr/>
          <a:lstStyle>
            <a:lvl1pPr marL="0" indent="0">
              <a:buNone/>
              <a:defRPr sz="1800">
                <a:solidFill>
                  <a:schemeClr val="tx1">
                    <a:tint val="75000"/>
                  </a:schemeClr>
                </a:solidFill>
              </a:defRPr>
            </a:lvl1pPr>
            <a:lvl2pPr marL="342322" indent="0">
              <a:buNone/>
              <a:defRPr sz="1500">
                <a:solidFill>
                  <a:schemeClr val="tx1">
                    <a:tint val="75000"/>
                  </a:schemeClr>
                </a:solidFill>
              </a:defRPr>
            </a:lvl2pPr>
            <a:lvl3pPr marL="684647" indent="0">
              <a:buNone/>
              <a:defRPr sz="1425">
                <a:solidFill>
                  <a:schemeClr val="tx1">
                    <a:tint val="75000"/>
                  </a:schemeClr>
                </a:solidFill>
              </a:defRPr>
            </a:lvl3pPr>
            <a:lvl4pPr marL="1026968" indent="0">
              <a:buNone/>
              <a:defRPr sz="1200">
                <a:solidFill>
                  <a:schemeClr val="tx1">
                    <a:tint val="75000"/>
                  </a:schemeClr>
                </a:solidFill>
              </a:defRPr>
            </a:lvl4pPr>
            <a:lvl5pPr marL="1369292" indent="0">
              <a:buNone/>
              <a:defRPr sz="1200">
                <a:solidFill>
                  <a:schemeClr val="tx1">
                    <a:tint val="75000"/>
                  </a:schemeClr>
                </a:solidFill>
              </a:defRPr>
            </a:lvl5pPr>
            <a:lvl6pPr marL="1711613" indent="0">
              <a:buNone/>
              <a:defRPr sz="1200">
                <a:solidFill>
                  <a:schemeClr val="tx1">
                    <a:tint val="75000"/>
                  </a:schemeClr>
                </a:solidFill>
              </a:defRPr>
            </a:lvl6pPr>
            <a:lvl7pPr marL="2053937" indent="0">
              <a:buNone/>
              <a:defRPr sz="1200">
                <a:solidFill>
                  <a:schemeClr val="tx1">
                    <a:tint val="75000"/>
                  </a:schemeClr>
                </a:solidFill>
              </a:defRPr>
            </a:lvl7pPr>
            <a:lvl8pPr marL="2396260" indent="0">
              <a:buNone/>
              <a:defRPr sz="1200">
                <a:solidFill>
                  <a:schemeClr val="tx1">
                    <a:tint val="75000"/>
                  </a:schemeClr>
                </a:solidFill>
              </a:defRPr>
            </a:lvl8pPr>
            <a:lvl9pPr marL="2738583"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53158520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61"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5"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57366670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6" y="273847"/>
            <a:ext cx="7886700" cy="994172"/>
          </a:xfrm>
        </p:spPr>
        <p:txBody>
          <a:bodyPr/>
          <a:lstStyle/>
          <a:p>
            <a:r>
              <a:rPr lang="en-US"/>
              <a:t>Click to edit Master title style</a:t>
            </a:r>
          </a:p>
        </p:txBody>
      </p:sp>
      <p:sp>
        <p:nvSpPr>
          <p:cNvPr id="3" name="Text Placeholder 2"/>
          <p:cNvSpPr>
            <a:spLocks noGrp="1"/>
          </p:cNvSpPr>
          <p:nvPr>
            <p:ph type="body" idx="1"/>
          </p:nvPr>
        </p:nvSpPr>
        <p:spPr>
          <a:xfrm>
            <a:off x="629857" y="1260872"/>
            <a:ext cx="3868340" cy="617934"/>
          </a:xfrm>
        </p:spPr>
        <p:txBody>
          <a:bodyPr anchor="b"/>
          <a:lstStyle>
            <a:lvl1pPr marL="0" indent="0">
              <a:buNone/>
              <a:defRPr sz="1800" b="1"/>
            </a:lvl1pPr>
            <a:lvl2pPr marL="342322" indent="0">
              <a:buNone/>
              <a:defRPr sz="1500" b="1"/>
            </a:lvl2pPr>
            <a:lvl3pPr marL="684647" indent="0">
              <a:buNone/>
              <a:defRPr sz="1425" b="1"/>
            </a:lvl3pPr>
            <a:lvl4pPr marL="1026968" indent="0">
              <a:buNone/>
              <a:defRPr sz="1200" b="1"/>
            </a:lvl4pPr>
            <a:lvl5pPr marL="1369292" indent="0">
              <a:buNone/>
              <a:defRPr sz="1200" b="1"/>
            </a:lvl5pPr>
            <a:lvl6pPr marL="1711613" indent="0">
              <a:buNone/>
              <a:defRPr sz="1200" b="1"/>
            </a:lvl6pPr>
            <a:lvl7pPr marL="2053937" indent="0">
              <a:buNone/>
              <a:defRPr sz="1200" b="1"/>
            </a:lvl7pPr>
            <a:lvl8pPr marL="2396260" indent="0">
              <a:buNone/>
              <a:defRPr sz="1200" b="1"/>
            </a:lvl8pPr>
            <a:lvl9pPr marL="2738583"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57"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6" y="1260872"/>
            <a:ext cx="3887391" cy="617934"/>
          </a:xfrm>
        </p:spPr>
        <p:txBody>
          <a:bodyPr anchor="b"/>
          <a:lstStyle>
            <a:lvl1pPr marL="0" indent="0">
              <a:buNone/>
              <a:defRPr sz="1800" b="1"/>
            </a:lvl1pPr>
            <a:lvl2pPr marL="342322" indent="0">
              <a:buNone/>
              <a:defRPr sz="1500" b="1"/>
            </a:lvl2pPr>
            <a:lvl3pPr marL="684647" indent="0">
              <a:buNone/>
              <a:defRPr sz="1425" b="1"/>
            </a:lvl3pPr>
            <a:lvl4pPr marL="1026968" indent="0">
              <a:buNone/>
              <a:defRPr sz="1200" b="1"/>
            </a:lvl4pPr>
            <a:lvl5pPr marL="1369292" indent="0">
              <a:buNone/>
              <a:defRPr sz="1200" b="1"/>
            </a:lvl5pPr>
            <a:lvl6pPr marL="1711613" indent="0">
              <a:buNone/>
              <a:defRPr sz="1200" b="1"/>
            </a:lvl6pPr>
            <a:lvl7pPr marL="2053937" indent="0">
              <a:buNone/>
              <a:defRPr sz="1200" b="1"/>
            </a:lvl7pPr>
            <a:lvl8pPr marL="2396260" indent="0">
              <a:buNone/>
              <a:defRPr sz="1200" b="1"/>
            </a:lvl8pPr>
            <a:lvl9pPr marL="2738583"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6"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67440255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7262340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42432189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56"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77"/>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56" y="1543052"/>
            <a:ext cx="2949178" cy="2858691"/>
          </a:xfrm>
        </p:spPr>
        <p:txBody>
          <a:bodyPr/>
          <a:lstStyle>
            <a:lvl1pPr marL="0" indent="0">
              <a:buNone/>
              <a:defRPr sz="1200"/>
            </a:lvl1pPr>
            <a:lvl2pPr marL="342322" indent="0">
              <a:buNone/>
              <a:defRPr sz="1125"/>
            </a:lvl2pPr>
            <a:lvl3pPr marL="684647" indent="0">
              <a:buNone/>
              <a:defRPr sz="900"/>
            </a:lvl3pPr>
            <a:lvl4pPr marL="1026968" indent="0">
              <a:buNone/>
              <a:defRPr sz="825"/>
            </a:lvl4pPr>
            <a:lvl5pPr marL="1369292" indent="0">
              <a:buNone/>
              <a:defRPr sz="825"/>
            </a:lvl5pPr>
            <a:lvl6pPr marL="1711613" indent="0">
              <a:buNone/>
              <a:defRPr sz="825"/>
            </a:lvl6pPr>
            <a:lvl7pPr marL="2053937" indent="0">
              <a:buNone/>
              <a:defRPr sz="825"/>
            </a:lvl7pPr>
            <a:lvl8pPr marL="2396260" indent="0">
              <a:buNone/>
              <a:defRPr sz="825"/>
            </a:lvl8pPr>
            <a:lvl9pPr marL="2738583" indent="0">
              <a:buNone/>
              <a:defRPr sz="825"/>
            </a:lvl9pPr>
          </a:lstStyle>
          <a:p>
            <a:pPr lvl="0"/>
            <a:r>
              <a:rPr lang="en-US"/>
              <a:t>Click to edit Master text styles</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70357152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56"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77"/>
            <a:ext cx="4629150" cy="3655219"/>
          </a:xfrm>
        </p:spPr>
        <p:txBody>
          <a:bodyPr/>
          <a:lstStyle>
            <a:lvl1pPr marL="0" indent="0">
              <a:buNone/>
              <a:defRPr sz="2400"/>
            </a:lvl1pPr>
            <a:lvl2pPr marL="342322" indent="0">
              <a:buNone/>
              <a:defRPr sz="2100"/>
            </a:lvl2pPr>
            <a:lvl3pPr marL="684647" indent="0">
              <a:buNone/>
              <a:defRPr sz="1800"/>
            </a:lvl3pPr>
            <a:lvl4pPr marL="1026968" indent="0">
              <a:buNone/>
              <a:defRPr sz="1500"/>
            </a:lvl4pPr>
            <a:lvl5pPr marL="1369292" indent="0">
              <a:buNone/>
              <a:defRPr sz="1500"/>
            </a:lvl5pPr>
            <a:lvl6pPr marL="1711613" indent="0">
              <a:buNone/>
              <a:defRPr sz="1500"/>
            </a:lvl6pPr>
            <a:lvl7pPr marL="2053937" indent="0">
              <a:buNone/>
              <a:defRPr sz="1500"/>
            </a:lvl7pPr>
            <a:lvl8pPr marL="2396260" indent="0">
              <a:buNone/>
              <a:defRPr sz="1500"/>
            </a:lvl8pPr>
            <a:lvl9pPr marL="2738583" indent="0">
              <a:buNone/>
              <a:defRPr sz="1500"/>
            </a:lvl9pPr>
          </a:lstStyle>
          <a:p>
            <a:endParaRPr lang="en-US"/>
          </a:p>
        </p:txBody>
      </p:sp>
      <p:sp>
        <p:nvSpPr>
          <p:cNvPr id="4" name="Text Placeholder 3"/>
          <p:cNvSpPr>
            <a:spLocks noGrp="1"/>
          </p:cNvSpPr>
          <p:nvPr>
            <p:ph type="body" sz="half" idx="2"/>
          </p:nvPr>
        </p:nvSpPr>
        <p:spPr>
          <a:xfrm>
            <a:off x="629856" y="1543052"/>
            <a:ext cx="2949178" cy="2858691"/>
          </a:xfrm>
        </p:spPr>
        <p:txBody>
          <a:bodyPr/>
          <a:lstStyle>
            <a:lvl1pPr marL="0" indent="0">
              <a:buNone/>
              <a:defRPr sz="1200"/>
            </a:lvl1pPr>
            <a:lvl2pPr marL="342322" indent="0">
              <a:buNone/>
              <a:defRPr sz="1125"/>
            </a:lvl2pPr>
            <a:lvl3pPr marL="684647" indent="0">
              <a:buNone/>
              <a:defRPr sz="900"/>
            </a:lvl3pPr>
            <a:lvl4pPr marL="1026968" indent="0">
              <a:buNone/>
              <a:defRPr sz="825"/>
            </a:lvl4pPr>
            <a:lvl5pPr marL="1369292" indent="0">
              <a:buNone/>
              <a:defRPr sz="825"/>
            </a:lvl5pPr>
            <a:lvl6pPr marL="1711613" indent="0">
              <a:buNone/>
              <a:defRPr sz="825"/>
            </a:lvl6pPr>
            <a:lvl7pPr marL="2053937" indent="0">
              <a:buNone/>
              <a:defRPr sz="825"/>
            </a:lvl7pPr>
            <a:lvl8pPr marL="2396260" indent="0">
              <a:buNone/>
              <a:defRPr sz="825"/>
            </a:lvl8pPr>
            <a:lvl9pPr marL="2738583" indent="0">
              <a:buNone/>
              <a:defRPr sz="825"/>
            </a:lvl9pPr>
          </a:lstStyle>
          <a:p>
            <a:pPr lvl="0"/>
            <a:r>
              <a:rPr lang="en-US"/>
              <a:t>Click to edit Master text styles</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52930244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7432536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8" y="273852"/>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3" y="273852"/>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2562733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區段標頭">
    <p:spTree>
      <p:nvGrpSpPr>
        <p:cNvPr id="1" name=""/>
        <p:cNvGrpSpPr/>
        <p:nvPr/>
      </p:nvGrpSpPr>
      <p:grpSpPr>
        <a:xfrm>
          <a:off x="0" y="0"/>
          <a:ext cx="0" cy="0"/>
          <a:chOff x="0" y="0"/>
          <a:chExt cx="0" cy="0"/>
        </a:xfrm>
      </p:grpSpPr>
      <p:sp>
        <p:nvSpPr>
          <p:cNvPr id="2" name="Title 1"/>
          <p:cNvSpPr>
            <a:spLocks noGrp="1"/>
          </p:cNvSpPr>
          <p:nvPr>
            <p:ph type="title"/>
          </p:nvPr>
        </p:nvSpPr>
        <p:spPr>
          <a:xfrm>
            <a:off x="609601" y="3721894"/>
            <a:ext cx="7885113" cy="1021556"/>
          </a:xfrm>
        </p:spPr>
        <p:txBody>
          <a:bodyPr anchor="t"/>
          <a:lstStyle>
            <a:lvl1pPr algn="l">
              <a:defRPr sz="3200" b="0" i="0" cap="all" baseline="0"/>
            </a:lvl1pPr>
          </a:lstStyle>
          <a:p>
            <a:r>
              <a:rPr lang="zh-TW" altLang="en-US"/>
              <a:t>按一下以編輯母片標題樣式</a:t>
            </a:r>
            <a:endParaRPr lang="en-US" dirty="0"/>
          </a:p>
        </p:txBody>
      </p:sp>
      <p:sp>
        <p:nvSpPr>
          <p:cNvPr id="3" name="Text Placeholder 2"/>
          <p:cNvSpPr>
            <a:spLocks noGrp="1"/>
          </p:cNvSpPr>
          <p:nvPr>
            <p:ph type="body" idx="1"/>
          </p:nvPr>
        </p:nvSpPr>
        <p:spPr>
          <a:xfrm>
            <a:off x="609601" y="2596754"/>
            <a:ext cx="7885113" cy="1125140"/>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79C96367-2F2B-4F6E-ACF4-15FA13738E10}" type="datetime1">
              <a:rPr lang="en-US" smtClean="0">
                <a:solidFill>
                  <a:prstClr val="white"/>
                </a:solidFill>
              </a:rPr>
              <a:pPr/>
              <a:t>11/11/2016</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B1523C92-45F4-4C30-810D-4886C1BA696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xmlns="" val="393523286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7" y="841772"/>
            <a:ext cx="6858001"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7" y="2701546"/>
            <a:ext cx="6858001" cy="1241822"/>
          </a:xfrm>
        </p:spPr>
        <p:txBody>
          <a:bodyPr/>
          <a:lstStyle>
            <a:lvl1pPr marL="0" indent="0" algn="ctr">
              <a:buNone/>
              <a:defRPr sz="1800"/>
            </a:lvl1pPr>
            <a:lvl2pPr marL="342351" indent="0" algn="ctr">
              <a:buNone/>
              <a:defRPr sz="1500"/>
            </a:lvl2pPr>
            <a:lvl3pPr marL="684703" indent="0" algn="ctr">
              <a:buNone/>
              <a:defRPr sz="1425"/>
            </a:lvl3pPr>
            <a:lvl4pPr marL="1027054" indent="0" algn="ctr">
              <a:buNone/>
              <a:defRPr sz="1200"/>
            </a:lvl4pPr>
            <a:lvl5pPr marL="1369406" indent="0" algn="ctr">
              <a:buNone/>
              <a:defRPr sz="1200"/>
            </a:lvl5pPr>
            <a:lvl6pPr marL="1711757" indent="0" algn="ctr">
              <a:buNone/>
              <a:defRPr sz="1200"/>
            </a:lvl6pPr>
            <a:lvl7pPr marL="2054108" indent="0" algn="ctr">
              <a:buNone/>
              <a:defRPr sz="1200"/>
            </a:lvl7pPr>
            <a:lvl8pPr marL="2396459" indent="0" algn="ctr">
              <a:buNone/>
              <a:defRPr sz="1200"/>
            </a:lvl8pPr>
            <a:lvl9pPr marL="2738811"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88379942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96276479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17"/>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133"/>
            <a:ext cx="7886700" cy="1125140"/>
          </a:xfrm>
        </p:spPr>
        <p:txBody>
          <a:bodyPr/>
          <a:lstStyle>
            <a:lvl1pPr marL="0" indent="0">
              <a:buNone/>
              <a:defRPr sz="1800">
                <a:solidFill>
                  <a:schemeClr val="tx1">
                    <a:tint val="75000"/>
                  </a:schemeClr>
                </a:solidFill>
              </a:defRPr>
            </a:lvl1pPr>
            <a:lvl2pPr marL="342351" indent="0">
              <a:buNone/>
              <a:defRPr sz="1500">
                <a:solidFill>
                  <a:schemeClr val="tx1">
                    <a:tint val="75000"/>
                  </a:schemeClr>
                </a:solidFill>
              </a:defRPr>
            </a:lvl2pPr>
            <a:lvl3pPr marL="684703" indent="0">
              <a:buNone/>
              <a:defRPr sz="1425">
                <a:solidFill>
                  <a:schemeClr val="tx1">
                    <a:tint val="75000"/>
                  </a:schemeClr>
                </a:solidFill>
              </a:defRPr>
            </a:lvl3pPr>
            <a:lvl4pPr marL="1027054" indent="0">
              <a:buNone/>
              <a:defRPr sz="1200">
                <a:solidFill>
                  <a:schemeClr val="tx1">
                    <a:tint val="75000"/>
                  </a:schemeClr>
                </a:solidFill>
              </a:defRPr>
            </a:lvl4pPr>
            <a:lvl5pPr marL="1369406" indent="0">
              <a:buNone/>
              <a:defRPr sz="1200">
                <a:solidFill>
                  <a:schemeClr val="tx1">
                    <a:tint val="75000"/>
                  </a:schemeClr>
                </a:solidFill>
              </a:defRPr>
            </a:lvl5pPr>
            <a:lvl6pPr marL="1711757" indent="0">
              <a:buNone/>
              <a:defRPr sz="1200">
                <a:solidFill>
                  <a:schemeClr val="tx1">
                    <a:tint val="75000"/>
                  </a:schemeClr>
                </a:solidFill>
              </a:defRPr>
            </a:lvl6pPr>
            <a:lvl7pPr marL="2054108" indent="0">
              <a:buNone/>
              <a:defRPr sz="1200">
                <a:solidFill>
                  <a:schemeClr val="tx1">
                    <a:tint val="75000"/>
                  </a:schemeClr>
                </a:solidFill>
              </a:defRPr>
            </a:lvl7pPr>
            <a:lvl8pPr marL="2396459" indent="0">
              <a:buNone/>
              <a:defRPr sz="1200">
                <a:solidFill>
                  <a:schemeClr val="tx1">
                    <a:tint val="75000"/>
                  </a:schemeClr>
                </a:solidFill>
              </a:defRPr>
            </a:lvl8pPr>
            <a:lvl9pPr marL="2738811"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67106850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62"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5"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3834609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6" y="273847"/>
            <a:ext cx="7886700" cy="994172"/>
          </a:xfrm>
        </p:spPr>
        <p:txBody>
          <a:bodyPr/>
          <a:lstStyle/>
          <a:p>
            <a:r>
              <a:rPr lang="en-US"/>
              <a:t>Click to edit Master title style</a:t>
            </a:r>
          </a:p>
        </p:txBody>
      </p:sp>
      <p:sp>
        <p:nvSpPr>
          <p:cNvPr id="3" name="Text Placeholder 2"/>
          <p:cNvSpPr>
            <a:spLocks noGrp="1"/>
          </p:cNvSpPr>
          <p:nvPr>
            <p:ph type="body" idx="1"/>
          </p:nvPr>
        </p:nvSpPr>
        <p:spPr>
          <a:xfrm>
            <a:off x="629860" y="1260872"/>
            <a:ext cx="3868340" cy="617934"/>
          </a:xfrm>
        </p:spPr>
        <p:txBody>
          <a:bodyPr anchor="b"/>
          <a:lstStyle>
            <a:lvl1pPr marL="0" indent="0">
              <a:buNone/>
              <a:defRPr sz="1800" b="1"/>
            </a:lvl1pPr>
            <a:lvl2pPr marL="342351" indent="0">
              <a:buNone/>
              <a:defRPr sz="1500" b="1"/>
            </a:lvl2pPr>
            <a:lvl3pPr marL="684703" indent="0">
              <a:buNone/>
              <a:defRPr sz="1425" b="1"/>
            </a:lvl3pPr>
            <a:lvl4pPr marL="1027054" indent="0">
              <a:buNone/>
              <a:defRPr sz="1200" b="1"/>
            </a:lvl4pPr>
            <a:lvl5pPr marL="1369406" indent="0">
              <a:buNone/>
              <a:defRPr sz="1200" b="1"/>
            </a:lvl5pPr>
            <a:lvl6pPr marL="1711757" indent="0">
              <a:buNone/>
              <a:defRPr sz="1200" b="1"/>
            </a:lvl6pPr>
            <a:lvl7pPr marL="2054108" indent="0">
              <a:buNone/>
              <a:defRPr sz="1200" b="1"/>
            </a:lvl7pPr>
            <a:lvl8pPr marL="2396459" indent="0">
              <a:buNone/>
              <a:defRPr sz="1200" b="1"/>
            </a:lvl8pPr>
            <a:lvl9pPr marL="2738811"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60"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6" y="1260872"/>
            <a:ext cx="3887391" cy="617934"/>
          </a:xfrm>
        </p:spPr>
        <p:txBody>
          <a:bodyPr anchor="b"/>
          <a:lstStyle>
            <a:lvl1pPr marL="0" indent="0">
              <a:buNone/>
              <a:defRPr sz="1800" b="1"/>
            </a:lvl1pPr>
            <a:lvl2pPr marL="342351" indent="0">
              <a:buNone/>
              <a:defRPr sz="1500" b="1"/>
            </a:lvl2pPr>
            <a:lvl3pPr marL="684703" indent="0">
              <a:buNone/>
              <a:defRPr sz="1425" b="1"/>
            </a:lvl3pPr>
            <a:lvl4pPr marL="1027054" indent="0">
              <a:buNone/>
              <a:defRPr sz="1200" b="1"/>
            </a:lvl4pPr>
            <a:lvl5pPr marL="1369406" indent="0">
              <a:buNone/>
              <a:defRPr sz="1200" b="1"/>
            </a:lvl5pPr>
            <a:lvl6pPr marL="1711757" indent="0">
              <a:buNone/>
              <a:defRPr sz="1200" b="1"/>
            </a:lvl6pPr>
            <a:lvl7pPr marL="2054108" indent="0">
              <a:buNone/>
              <a:defRPr sz="1200" b="1"/>
            </a:lvl7pPr>
            <a:lvl8pPr marL="2396459" indent="0">
              <a:buNone/>
              <a:defRPr sz="1200" b="1"/>
            </a:lvl8pPr>
            <a:lvl9pPr marL="2738811"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6"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75067966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77728882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84595416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59"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83"/>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59" y="1543051"/>
            <a:ext cx="2949178" cy="2858691"/>
          </a:xfrm>
        </p:spPr>
        <p:txBody>
          <a:bodyPr/>
          <a:lstStyle>
            <a:lvl1pPr marL="0" indent="0">
              <a:buNone/>
              <a:defRPr sz="1200"/>
            </a:lvl1pPr>
            <a:lvl2pPr marL="342351" indent="0">
              <a:buNone/>
              <a:defRPr sz="1125"/>
            </a:lvl2pPr>
            <a:lvl3pPr marL="684703" indent="0">
              <a:buNone/>
              <a:defRPr sz="900"/>
            </a:lvl3pPr>
            <a:lvl4pPr marL="1027054" indent="0">
              <a:buNone/>
              <a:defRPr sz="825"/>
            </a:lvl4pPr>
            <a:lvl5pPr marL="1369406" indent="0">
              <a:buNone/>
              <a:defRPr sz="825"/>
            </a:lvl5pPr>
            <a:lvl6pPr marL="1711757" indent="0">
              <a:buNone/>
              <a:defRPr sz="825"/>
            </a:lvl6pPr>
            <a:lvl7pPr marL="2054108" indent="0">
              <a:buNone/>
              <a:defRPr sz="825"/>
            </a:lvl7pPr>
            <a:lvl8pPr marL="2396459" indent="0">
              <a:buNone/>
              <a:defRPr sz="825"/>
            </a:lvl8pPr>
            <a:lvl9pPr marL="2738811" indent="0">
              <a:buNone/>
              <a:defRPr sz="825"/>
            </a:lvl9pPr>
          </a:lstStyle>
          <a:p>
            <a:pPr lvl="0"/>
            <a:r>
              <a:rPr lang="en-US"/>
              <a:t>Click to edit Master text styles</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1218635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59"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83"/>
            <a:ext cx="4629150" cy="3655219"/>
          </a:xfrm>
        </p:spPr>
        <p:txBody>
          <a:bodyPr/>
          <a:lstStyle>
            <a:lvl1pPr marL="0" indent="0">
              <a:buNone/>
              <a:defRPr sz="2400"/>
            </a:lvl1pPr>
            <a:lvl2pPr marL="342351" indent="0">
              <a:buNone/>
              <a:defRPr sz="2100"/>
            </a:lvl2pPr>
            <a:lvl3pPr marL="684703" indent="0">
              <a:buNone/>
              <a:defRPr sz="1800"/>
            </a:lvl3pPr>
            <a:lvl4pPr marL="1027054" indent="0">
              <a:buNone/>
              <a:defRPr sz="1500"/>
            </a:lvl4pPr>
            <a:lvl5pPr marL="1369406" indent="0">
              <a:buNone/>
              <a:defRPr sz="1500"/>
            </a:lvl5pPr>
            <a:lvl6pPr marL="1711757" indent="0">
              <a:buNone/>
              <a:defRPr sz="1500"/>
            </a:lvl6pPr>
            <a:lvl7pPr marL="2054108" indent="0">
              <a:buNone/>
              <a:defRPr sz="1500"/>
            </a:lvl7pPr>
            <a:lvl8pPr marL="2396459" indent="0">
              <a:buNone/>
              <a:defRPr sz="1500"/>
            </a:lvl8pPr>
            <a:lvl9pPr marL="2738811" indent="0">
              <a:buNone/>
              <a:defRPr sz="1500"/>
            </a:lvl9pPr>
          </a:lstStyle>
          <a:p>
            <a:endParaRPr lang="en-US"/>
          </a:p>
        </p:txBody>
      </p:sp>
      <p:sp>
        <p:nvSpPr>
          <p:cNvPr id="4" name="Text Placeholder 3"/>
          <p:cNvSpPr>
            <a:spLocks noGrp="1"/>
          </p:cNvSpPr>
          <p:nvPr>
            <p:ph type="body" sz="half" idx="2"/>
          </p:nvPr>
        </p:nvSpPr>
        <p:spPr>
          <a:xfrm>
            <a:off x="629859" y="1543051"/>
            <a:ext cx="2949178" cy="2858691"/>
          </a:xfrm>
        </p:spPr>
        <p:txBody>
          <a:bodyPr/>
          <a:lstStyle>
            <a:lvl1pPr marL="0" indent="0">
              <a:buNone/>
              <a:defRPr sz="1200"/>
            </a:lvl1pPr>
            <a:lvl2pPr marL="342351" indent="0">
              <a:buNone/>
              <a:defRPr sz="1125"/>
            </a:lvl2pPr>
            <a:lvl3pPr marL="684703" indent="0">
              <a:buNone/>
              <a:defRPr sz="900"/>
            </a:lvl3pPr>
            <a:lvl4pPr marL="1027054" indent="0">
              <a:buNone/>
              <a:defRPr sz="825"/>
            </a:lvl4pPr>
            <a:lvl5pPr marL="1369406" indent="0">
              <a:buNone/>
              <a:defRPr sz="825"/>
            </a:lvl5pPr>
            <a:lvl6pPr marL="1711757" indent="0">
              <a:buNone/>
              <a:defRPr sz="825"/>
            </a:lvl6pPr>
            <a:lvl7pPr marL="2054108" indent="0">
              <a:buNone/>
              <a:defRPr sz="825"/>
            </a:lvl7pPr>
            <a:lvl8pPr marL="2396459" indent="0">
              <a:buNone/>
              <a:defRPr sz="825"/>
            </a:lvl8pPr>
            <a:lvl9pPr marL="2738811" indent="0">
              <a:buNone/>
              <a:defRPr sz="825"/>
            </a:lvl9pPr>
          </a:lstStyle>
          <a:p>
            <a:pPr lvl="0"/>
            <a:r>
              <a:rPr lang="en-US"/>
              <a:t>Click to edit Master text styles</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01640843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0900994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200150"/>
            <a:ext cx="3733800" cy="30861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13" name="Content Placeholder 12"/>
          <p:cNvSpPr>
            <a:spLocks noGrp="1"/>
          </p:cNvSpPr>
          <p:nvPr>
            <p:ph sz="quarter" idx="14"/>
          </p:nvPr>
        </p:nvSpPr>
        <p:spPr>
          <a:xfrm>
            <a:off x="4800600" y="1200150"/>
            <a:ext cx="3733800" cy="30861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2" name="Title 1"/>
          <p:cNvSpPr>
            <a:spLocks noGrp="1"/>
          </p:cNvSpPr>
          <p:nvPr>
            <p:ph type="title"/>
          </p:nvPr>
        </p:nvSpPr>
        <p:spPr>
          <a:xfrm>
            <a:off x="609600" y="205978"/>
            <a:ext cx="7924800" cy="857250"/>
          </a:xfrm>
        </p:spPr>
        <p:txBody>
          <a:bodyPr/>
          <a:lstStyle/>
          <a:p>
            <a:r>
              <a:rPr lang="zh-TW" altLang="en-US"/>
              <a:t>按一下以編輯母片標題樣式</a:t>
            </a:r>
            <a:endParaRPr lang="en-US" dirty="0"/>
          </a:p>
        </p:txBody>
      </p:sp>
      <p:sp>
        <p:nvSpPr>
          <p:cNvPr id="5" name="Date Placeholder 4"/>
          <p:cNvSpPr>
            <a:spLocks noGrp="1"/>
          </p:cNvSpPr>
          <p:nvPr>
            <p:ph type="dt" sz="half" idx="10"/>
          </p:nvPr>
        </p:nvSpPr>
        <p:spPr/>
        <p:txBody>
          <a:bodyPr/>
          <a:lstStyle/>
          <a:p>
            <a:fld id="{8FB3498D-21C7-408B-8EF5-5B55DEF0BFD5}" type="datetime1">
              <a:rPr lang="en-US" smtClean="0">
                <a:solidFill>
                  <a:prstClr val="white"/>
                </a:solidFill>
              </a:rPr>
              <a:pPr/>
              <a:t>11/11/2016</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xmlns="" val="274142079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57"/>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273857"/>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98710631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7" y="841772"/>
            <a:ext cx="6858001"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7" y="2701546"/>
            <a:ext cx="6858001" cy="1241822"/>
          </a:xfrm>
        </p:spPr>
        <p:txBody>
          <a:bodyPr/>
          <a:lstStyle>
            <a:lvl1pPr marL="0" indent="0" algn="ctr">
              <a:buNone/>
              <a:defRPr sz="1800"/>
            </a:lvl1pPr>
            <a:lvl2pPr marL="342351" indent="0" algn="ctr">
              <a:buNone/>
              <a:defRPr sz="1500"/>
            </a:lvl2pPr>
            <a:lvl3pPr marL="684703" indent="0" algn="ctr">
              <a:buNone/>
              <a:defRPr sz="1400"/>
            </a:lvl3pPr>
            <a:lvl4pPr marL="1027054" indent="0" algn="ctr">
              <a:buNone/>
              <a:defRPr sz="1200"/>
            </a:lvl4pPr>
            <a:lvl5pPr marL="1369406" indent="0" algn="ctr">
              <a:buNone/>
              <a:defRPr sz="1200"/>
            </a:lvl5pPr>
            <a:lvl6pPr marL="1711757" indent="0" algn="ctr">
              <a:buNone/>
              <a:defRPr sz="1200"/>
            </a:lvl6pPr>
            <a:lvl7pPr marL="2054108" indent="0" algn="ctr">
              <a:buNone/>
              <a:defRPr sz="1200"/>
            </a:lvl7pPr>
            <a:lvl8pPr marL="2396459" indent="0" algn="ctr">
              <a:buNone/>
              <a:defRPr sz="1200"/>
            </a:lvl8pPr>
            <a:lvl9pPr marL="2738811"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95965892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19872017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18"/>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132"/>
            <a:ext cx="7886700" cy="1125140"/>
          </a:xfrm>
        </p:spPr>
        <p:txBody>
          <a:bodyPr/>
          <a:lstStyle>
            <a:lvl1pPr marL="0" indent="0">
              <a:buNone/>
              <a:defRPr sz="1800">
                <a:solidFill>
                  <a:schemeClr val="tx1">
                    <a:tint val="75000"/>
                  </a:schemeClr>
                </a:solidFill>
              </a:defRPr>
            </a:lvl1pPr>
            <a:lvl2pPr marL="342351" indent="0">
              <a:buNone/>
              <a:defRPr sz="1500">
                <a:solidFill>
                  <a:schemeClr val="tx1">
                    <a:tint val="75000"/>
                  </a:schemeClr>
                </a:solidFill>
              </a:defRPr>
            </a:lvl2pPr>
            <a:lvl3pPr marL="684703" indent="0">
              <a:buNone/>
              <a:defRPr sz="1400">
                <a:solidFill>
                  <a:schemeClr val="tx1">
                    <a:tint val="75000"/>
                  </a:schemeClr>
                </a:solidFill>
              </a:defRPr>
            </a:lvl3pPr>
            <a:lvl4pPr marL="1027054" indent="0">
              <a:buNone/>
              <a:defRPr sz="1200">
                <a:solidFill>
                  <a:schemeClr val="tx1">
                    <a:tint val="75000"/>
                  </a:schemeClr>
                </a:solidFill>
              </a:defRPr>
            </a:lvl4pPr>
            <a:lvl5pPr marL="1369406" indent="0">
              <a:buNone/>
              <a:defRPr sz="1200">
                <a:solidFill>
                  <a:schemeClr val="tx1">
                    <a:tint val="75000"/>
                  </a:schemeClr>
                </a:solidFill>
              </a:defRPr>
            </a:lvl5pPr>
            <a:lvl6pPr marL="1711757" indent="0">
              <a:buNone/>
              <a:defRPr sz="1200">
                <a:solidFill>
                  <a:schemeClr val="tx1">
                    <a:tint val="75000"/>
                  </a:schemeClr>
                </a:solidFill>
              </a:defRPr>
            </a:lvl6pPr>
            <a:lvl7pPr marL="2054108" indent="0">
              <a:buNone/>
              <a:defRPr sz="1200">
                <a:solidFill>
                  <a:schemeClr val="tx1">
                    <a:tint val="75000"/>
                  </a:schemeClr>
                </a:solidFill>
              </a:defRPr>
            </a:lvl7pPr>
            <a:lvl8pPr marL="2396459" indent="0">
              <a:buNone/>
              <a:defRPr sz="1200">
                <a:solidFill>
                  <a:schemeClr val="tx1">
                    <a:tint val="75000"/>
                  </a:schemeClr>
                </a:solidFill>
              </a:defRPr>
            </a:lvl8pPr>
            <a:lvl9pPr marL="2738811"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4487408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62"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5"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7390356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6" y="273847"/>
            <a:ext cx="7886700" cy="994172"/>
          </a:xfrm>
        </p:spPr>
        <p:txBody>
          <a:bodyPr/>
          <a:lstStyle/>
          <a:p>
            <a:r>
              <a:rPr lang="en-US"/>
              <a:t>Click to edit Master title style</a:t>
            </a:r>
          </a:p>
        </p:txBody>
      </p:sp>
      <p:sp>
        <p:nvSpPr>
          <p:cNvPr id="3" name="Text Placeholder 2"/>
          <p:cNvSpPr>
            <a:spLocks noGrp="1"/>
          </p:cNvSpPr>
          <p:nvPr>
            <p:ph type="body" idx="1"/>
          </p:nvPr>
        </p:nvSpPr>
        <p:spPr>
          <a:xfrm>
            <a:off x="629860" y="1260872"/>
            <a:ext cx="3868340" cy="617934"/>
          </a:xfrm>
        </p:spPr>
        <p:txBody>
          <a:bodyPr anchor="b"/>
          <a:lstStyle>
            <a:lvl1pPr marL="0" indent="0">
              <a:buNone/>
              <a:defRPr sz="1800" b="1"/>
            </a:lvl1pPr>
            <a:lvl2pPr marL="342351" indent="0">
              <a:buNone/>
              <a:defRPr sz="1500" b="1"/>
            </a:lvl2pPr>
            <a:lvl3pPr marL="684703" indent="0">
              <a:buNone/>
              <a:defRPr sz="1400" b="1"/>
            </a:lvl3pPr>
            <a:lvl4pPr marL="1027054" indent="0">
              <a:buNone/>
              <a:defRPr sz="1200" b="1"/>
            </a:lvl4pPr>
            <a:lvl5pPr marL="1369406" indent="0">
              <a:buNone/>
              <a:defRPr sz="1200" b="1"/>
            </a:lvl5pPr>
            <a:lvl6pPr marL="1711757" indent="0">
              <a:buNone/>
              <a:defRPr sz="1200" b="1"/>
            </a:lvl6pPr>
            <a:lvl7pPr marL="2054108" indent="0">
              <a:buNone/>
              <a:defRPr sz="1200" b="1"/>
            </a:lvl7pPr>
            <a:lvl8pPr marL="2396459" indent="0">
              <a:buNone/>
              <a:defRPr sz="1200" b="1"/>
            </a:lvl8pPr>
            <a:lvl9pPr marL="2738811"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60"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351" indent="0">
              <a:buNone/>
              <a:defRPr sz="1500" b="1"/>
            </a:lvl2pPr>
            <a:lvl3pPr marL="684703" indent="0">
              <a:buNone/>
              <a:defRPr sz="1400" b="1"/>
            </a:lvl3pPr>
            <a:lvl4pPr marL="1027054" indent="0">
              <a:buNone/>
              <a:defRPr sz="1200" b="1"/>
            </a:lvl4pPr>
            <a:lvl5pPr marL="1369406" indent="0">
              <a:buNone/>
              <a:defRPr sz="1200" b="1"/>
            </a:lvl5pPr>
            <a:lvl6pPr marL="1711757" indent="0">
              <a:buNone/>
              <a:defRPr sz="1200" b="1"/>
            </a:lvl6pPr>
            <a:lvl7pPr marL="2054108" indent="0">
              <a:buNone/>
              <a:defRPr sz="1200" b="1"/>
            </a:lvl7pPr>
            <a:lvl8pPr marL="2396459" indent="0">
              <a:buNone/>
              <a:defRPr sz="1200" b="1"/>
            </a:lvl8pPr>
            <a:lvl9pPr marL="2738811"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9425581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9988519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63645333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58"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84"/>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58" y="1543051"/>
            <a:ext cx="2949178" cy="2858691"/>
          </a:xfrm>
        </p:spPr>
        <p:txBody>
          <a:bodyPr/>
          <a:lstStyle>
            <a:lvl1pPr marL="0" indent="0">
              <a:buNone/>
              <a:defRPr sz="1200"/>
            </a:lvl1pPr>
            <a:lvl2pPr marL="342351" indent="0">
              <a:buNone/>
              <a:defRPr sz="1100"/>
            </a:lvl2pPr>
            <a:lvl3pPr marL="684703" indent="0">
              <a:buNone/>
              <a:defRPr sz="900"/>
            </a:lvl3pPr>
            <a:lvl4pPr marL="1027054" indent="0">
              <a:buNone/>
              <a:defRPr sz="800"/>
            </a:lvl4pPr>
            <a:lvl5pPr marL="1369406" indent="0">
              <a:buNone/>
              <a:defRPr sz="800"/>
            </a:lvl5pPr>
            <a:lvl6pPr marL="1711757" indent="0">
              <a:buNone/>
              <a:defRPr sz="800"/>
            </a:lvl6pPr>
            <a:lvl7pPr marL="2054108" indent="0">
              <a:buNone/>
              <a:defRPr sz="800"/>
            </a:lvl7pPr>
            <a:lvl8pPr marL="2396459" indent="0">
              <a:buNone/>
              <a:defRPr sz="800"/>
            </a:lvl8pPr>
            <a:lvl9pPr marL="2738811"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7906518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58"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84"/>
            <a:ext cx="4629150" cy="3655219"/>
          </a:xfrm>
        </p:spPr>
        <p:txBody>
          <a:bodyPr/>
          <a:lstStyle>
            <a:lvl1pPr marL="0" indent="0">
              <a:buNone/>
              <a:defRPr sz="2400"/>
            </a:lvl1pPr>
            <a:lvl2pPr marL="342351" indent="0">
              <a:buNone/>
              <a:defRPr sz="2100"/>
            </a:lvl2pPr>
            <a:lvl3pPr marL="684703" indent="0">
              <a:buNone/>
              <a:defRPr sz="1800"/>
            </a:lvl3pPr>
            <a:lvl4pPr marL="1027054" indent="0">
              <a:buNone/>
              <a:defRPr sz="1500"/>
            </a:lvl4pPr>
            <a:lvl5pPr marL="1369406" indent="0">
              <a:buNone/>
              <a:defRPr sz="1500"/>
            </a:lvl5pPr>
            <a:lvl6pPr marL="1711757" indent="0">
              <a:buNone/>
              <a:defRPr sz="1500"/>
            </a:lvl6pPr>
            <a:lvl7pPr marL="2054108" indent="0">
              <a:buNone/>
              <a:defRPr sz="1500"/>
            </a:lvl7pPr>
            <a:lvl8pPr marL="2396459" indent="0">
              <a:buNone/>
              <a:defRPr sz="1500"/>
            </a:lvl8pPr>
            <a:lvl9pPr marL="2738811" indent="0">
              <a:buNone/>
              <a:defRPr sz="1500"/>
            </a:lvl9pPr>
          </a:lstStyle>
          <a:p>
            <a:endParaRPr lang="en-US"/>
          </a:p>
        </p:txBody>
      </p:sp>
      <p:sp>
        <p:nvSpPr>
          <p:cNvPr id="4" name="Text Placeholder 3"/>
          <p:cNvSpPr>
            <a:spLocks noGrp="1"/>
          </p:cNvSpPr>
          <p:nvPr>
            <p:ph type="body" sz="half" idx="2"/>
          </p:nvPr>
        </p:nvSpPr>
        <p:spPr>
          <a:xfrm>
            <a:off x="629858" y="1543051"/>
            <a:ext cx="2949178" cy="2858691"/>
          </a:xfrm>
        </p:spPr>
        <p:txBody>
          <a:bodyPr/>
          <a:lstStyle>
            <a:lvl1pPr marL="0" indent="0">
              <a:buNone/>
              <a:defRPr sz="1200"/>
            </a:lvl1pPr>
            <a:lvl2pPr marL="342351" indent="0">
              <a:buNone/>
              <a:defRPr sz="1100"/>
            </a:lvl2pPr>
            <a:lvl3pPr marL="684703" indent="0">
              <a:buNone/>
              <a:defRPr sz="900"/>
            </a:lvl3pPr>
            <a:lvl4pPr marL="1027054" indent="0">
              <a:buNone/>
              <a:defRPr sz="800"/>
            </a:lvl4pPr>
            <a:lvl5pPr marL="1369406" indent="0">
              <a:buNone/>
              <a:defRPr sz="800"/>
            </a:lvl5pPr>
            <a:lvl6pPr marL="1711757" indent="0">
              <a:buNone/>
              <a:defRPr sz="800"/>
            </a:lvl6pPr>
            <a:lvl7pPr marL="2054108" indent="0">
              <a:buNone/>
              <a:defRPr sz="800"/>
            </a:lvl7pPr>
            <a:lvl8pPr marL="2396459" indent="0">
              <a:buNone/>
              <a:defRPr sz="800"/>
            </a:lvl8pPr>
            <a:lvl9pPr marL="2738811"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6042633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1657350"/>
            <a:ext cx="3733800" cy="26289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11" name="Content Placeholder 10"/>
          <p:cNvSpPr>
            <a:spLocks noGrp="1"/>
          </p:cNvSpPr>
          <p:nvPr>
            <p:ph sz="quarter" idx="13"/>
          </p:nvPr>
        </p:nvSpPr>
        <p:spPr>
          <a:xfrm>
            <a:off x="609600" y="1657350"/>
            <a:ext cx="3733800" cy="26289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2" name="Title 1"/>
          <p:cNvSpPr>
            <a:spLocks noGrp="1"/>
          </p:cNvSpPr>
          <p:nvPr>
            <p:ph type="title"/>
          </p:nvPr>
        </p:nvSpPr>
        <p:spPr>
          <a:xfrm>
            <a:off x="609600" y="205978"/>
            <a:ext cx="7924800" cy="857250"/>
          </a:xfrm>
        </p:spPr>
        <p:txBody>
          <a:bodyPr/>
          <a:lstStyle>
            <a:lvl1pPr>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609600" y="1200150"/>
            <a:ext cx="3733800" cy="431006"/>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5" name="Text Placeholder 4"/>
          <p:cNvSpPr>
            <a:spLocks noGrp="1"/>
          </p:cNvSpPr>
          <p:nvPr>
            <p:ph type="body" sz="quarter" idx="3"/>
          </p:nvPr>
        </p:nvSpPr>
        <p:spPr>
          <a:xfrm>
            <a:off x="4800600" y="1200150"/>
            <a:ext cx="3733800" cy="431006"/>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7" name="Date Placeholder 6"/>
          <p:cNvSpPr>
            <a:spLocks noGrp="1"/>
          </p:cNvSpPr>
          <p:nvPr>
            <p:ph type="dt" sz="half" idx="10"/>
          </p:nvPr>
        </p:nvSpPr>
        <p:spPr/>
        <p:txBody>
          <a:bodyPr/>
          <a:lstStyle/>
          <a:p>
            <a:fld id="{84DB246E-8FD1-42FF-94A4-E4133095C37A}" type="datetime1">
              <a:rPr lang="en-US" smtClean="0">
                <a:solidFill>
                  <a:prstClr val="white"/>
                </a:solidFill>
              </a:rPr>
              <a:pPr/>
              <a:t>11/11/2016</a:t>
            </a:fld>
            <a:endParaRPr lang="en-US">
              <a:solidFill>
                <a:prstClr val="white"/>
              </a:solidFill>
            </a:endParaRPr>
          </a:p>
        </p:txBody>
      </p:sp>
      <p:sp>
        <p:nvSpPr>
          <p:cNvPr id="8" name="Footer Placeholder 7"/>
          <p:cNvSpPr>
            <a:spLocks noGrp="1"/>
          </p:cNvSpPr>
          <p:nvPr>
            <p:ph type="ftr" sz="quarter" idx="11"/>
          </p:nvPr>
        </p:nvSpPr>
        <p:spPr/>
        <p:txBody>
          <a:bodyPr/>
          <a:lstStyle/>
          <a:p>
            <a:endParaRPr lang="en-US">
              <a:solidFill>
                <a:prstClr val="white"/>
              </a:solidFill>
            </a:endParaRPr>
          </a:p>
        </p:txBody>
      </p:sp>
      <p:sp>
        <p:nvSpPr>
          <p:cNvPr id="9" name="Slide Number Placeholder 8"/>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xmlns="" val="114032095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58869556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57"/>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3" y="273857"/>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53528614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3398"/>
            <a:ext cx="6858000" cy="1790700"/>
          </a:xfrm>
        </p:spPr>
        <p:txBody>
          <a:bodyPr anchor="b">
            <a:normAutofit/>
          </a:bodyPr>
          <a:lstStyle>
            <a:lvl1pPr algn="ctr">
              <a:defRPr sz="4500"/>
            </a:lvl1pPr>
          </a:lstStyle>
          <a:p>
            <a:r>
              <a:rPr lang="zh-TW" altLang="en-US"/>
              <a:t>按一下以編輯母片標題樣式</a:t>
            </a:r>
            <a:endParaRPr lang="en-US" dirty="0"/>
          </a:p>
        </p:txBody>
      </p:sp>
      <p:sp>
        <p:nvSpPr>
          <p:cNvPr id="3" name="Subtitle 2"/>
          <p:cNvSpPr>
            <a:spLocks noGrp="1"/>
          </p:cNvSpPr>
          <p:nvPr>
            <p:ph type="subTitle" idx="1"/>
          </p:nvPr>
        </p:nvSpPr>
        <p:spPr>
          <a:xfrm>
            <a:off x="1143000" y="2701528"/>
            <a:ext cx="6858000" cy="124182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fld id="{B1CA67DB-0B90-4E1D-A6F1-4EE82F974E2C}" type="datetimeFigureOut">
              <a:rPr lang="zh-TW" altLang="en-US" smtClean="0">
                <a:solidFill>
                  <a:prstClr val="black">
                    <a:lumMod val="65000"/>
                    <a:lumOff val="35000"/>
                  </a:prstClr>
                </a:solidFill>
              </a:rPr>
              <a:pPr/>
              <a:t>2016/11/11</a:t>
            </a:fld>
            <a:endParaRPr lang="zh-TW" alt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703B2AA3-3289-40BA-86FA-36B77E27DEBD}"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xmlns="" val="12705225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1CA67DB-0B90-4E1D-A6F1-4EE82F974E2C}" type="datetimeFigureOut">
              <a:rPr lang="zh-TW" altLang="en-US" smtClean="0">
                <a:solidFill>
                  <a:prstClr val="black">
                    <a:lumMod val="65000"/>
                    <a:lumOff val="35000"/>
                  </a:prstClr>
                </a:solidFill>
              </a:rPr>
              <a:pPr/>
              <a:t>2016/11/11</a:t>
            </a:fld>
            <a:endParaRPr lang="zh-TW" alt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703B2AA3-3289-40BA-86FA-36B77E27DEBD}"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xmlns="" val="92868275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623888" y="1284317"/>
            <a:ext cx="7886700" cy="2138406"/>
          </a:xfrm>
        </p:spPr>
        <p:txBody>
          <a:bodyPr anchor="b">
            <a:normAutofit/>
          </a:bodyPr>
          <a:lstStyle>
            <a:lvl1pPr>
              <a:defRPr sz="4500" b="0"/>
            </a:lvl1pPr>
          </a:lstStyle>
          <a:p>
            <a:r>
              <a:rPr lang="zh-TW" altLang="en-US"/>
              <a:t>按一下以編輯母片標題樣式</a:t>
            </a:r>
            <a:endParaRPr lang="en-US" dirty="0"/>
          </a:p>
        </p:txBody>
      </p:sp>
      <p:sp>
        <p:nvSpPr>
          <p:cNvPr id="3" name="Text Placeholder 2"/>
          <p:cNvSpPr>
            <a:spLocks noGrp="1"/>
          </p:cNvSpPr>
          <p:nvPr>
            <p:ph type="body" idx="1"/>
          </p:nvPr>
        </p:nvSpPr>
        <p:spPr>
          <a:xfrm>
            <a:off x="623888" y="3414476"/>
            <a:ext cx="7886700" cy="1125140"/>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1CA67DB-0B90-4E1D-A6F1-4EE82F974E2C}" type="datetimeFigureOut">
              <a:rPr lang="zh-TW" altLang="en-US" smtClean="0">
                <a:solidFill>
                  <a:prstClr val="black">
                    <a:lumMod val="65000"/>
                    <a:lumOff val="35000"/>
                  </a:prstClr>
                </a:solidFill>
              </a:rPr>
              <a:pPr/>
              <a:t>2016/11/11</a:t>
            </a:fld>
            <a:endParaRPr lang="zh-TW" alt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703B2AA3-3289-40BA-86FA-36B77E27DEBD}"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xmlns="" val="208981633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633845" y="1371601"/>
            <a:ext cx="3886200" cy="326350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629150" y="1371601"/>
            <a:ext cx="3886200" cy="326350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B1CA67DB-0B90-4E1D-A6F1-4EE82F974E2C}" type="datetimeFigureOut">
              <a:rPr lang="zh-TW" altLang="en-US" smtClean="0">
                <a:solidFill>
                  <a:prstClr val="black">
                    <a:lumMod val="65000"/>
                    <a:lumOff val="35000"/>
                  </a:prstClr>
                </a:solidFill>
              </a:rPr>
              <a:pPr/>
              <a:t>2016/11/11</a:t>
            </a:fld>
            <a:endParaRPr lang="zh-TW" alt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zh-TW" alt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703B2AA3-3289-40BA-86FA-36B77E27DEBD}"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xmlns="" val="131695316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比對">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3845" y="1261389"/>
            <a:ext cx="3867150" cy="619274"/>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4" name="Content Placeholder 3"/>
          <p:cNvSpPr>
            <a:spLocks noGrp="1"/>
          </p:cNvSpPr>
          <p:nvPr>
            <p:ph sz="half" idx="2"/>
          </p:nvPr>
        </p:nvSpPr>
        <p:spPr>
          <a:xfrm>
            <a:off x="633845" y="1880664"/>
            <a:ext cx="3867150" cy="2760394"/>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629151" y="1261388"/>
            <a:ext cx="3886201" cy="619274"/>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6" name="Content Placeholder 5"/>
          <p:cNvSpPr>
            <a:spLocks noGrp="1"/>
          </p:cNvSpPr>
          <p:nvPr>
            <p:ph sz="quarter" idx="4"/>
          </p:nvPr>
        </p:nvSpPr>
        <p:spPr>
          <a:xfrm>
            <a:off x="4629151" y="1880664"/>
            <a:ext cx="3886201" cy="2760394"/>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7" name="Date Placeholder 6"/>
          <p:cNvSpPr>
            <a:spLocks noGrp="1"/>
          </p:cNvSpPr>
          <p:nvPr>
            <p:ph type="dt" sz="half" idx="10"/>
          </p:nvPr>
        </p:nvSpPr>
        <p:spPr/>
        <p:txBody>
          <a:bodyPr/>
          <a:lstStyle/>
          <a:p>
            <a:fld id="{B1CA67DB-0B90-4E1D-A6F1-4EE82F974E2C}" type="datetimeFigureOut">
              <a:rPr lang="zh-TW" altLang="en-US" smtClean="0">
                <a:solidFill>
                  <a:prstClr val="black">
                    <a:lumMod val="65000"/>
                    <a:lumOff val="35000"/>
                  </a:prstClr>
                </a:solidFill>
              </a:rPr>
              <a:pPr/>
              <a:t>2016/11/11</a:t>
            </a:fld>
            <a:endParaRPr lang="zh-TW" altLang="en-US">
              <a:solidFill>
                <a:prstClr val="black">
                  <a:lumMod val="65000"/>
                  <a:lumOff val="35000"/>
                </a:prstClr>
              </a:solidFill>
            </a:endParaRPr>
          </a:p>
        </p:txBody>
      </p:sp>
      <p:sp>
        <p:nvSpPr>
          <p:cNvPr id="8" name="Footer Placeholder 7"/>
          <p:cNvSpPr>
            <a:spLocks noGrp="1"/>
          </p:cNvSpPr>
          <p:nvPr>
            <p:ph type="ftr" sz="quarter" idx="11"/>
          </p:nvPr>
        </p:nvSpPr>
        <p:spPr/>
        <p:txBody>
          <a:bodyPr/>
          <a:lstStyle/>
          <a:p>
            <a:endParaRPr lang="zh-TW" altLang="en-US">
              <a:solidFill>
                <a:prstClr val="black">
                  <a:lumMod val="65000"/>
                  <a:lumOff val="35000"/>
                </a:prstClr>
              </a:solidFill>
            </a:endParaRPr>
          </a:p>
        </p:txBody>
      </p:sp>
      <p:sp>
        <p:nvSpPr>
          <p:cNvPr id="9" name="Slide Number Placeholder 8"/>
          <p:cNvSpPr>
            <a:spLocks noGrp="1"/>
          </p:cNvSpPr>
          <p:nvPr>
            <p:ph type="sldNum" sz="quarter" idx="12"/>
          </p:nvPr>
        </p:nvSpPr>
        <p:spPr/>
        <p:txBody>
          <a:bodyPr/>
          <a:lstStyle/>
          <a:p>
            <a:fld id="{703B2AA3-3289-40BA-86FA-36B77E27DEBD}" type="slidenum">
              <a:rPr lang="zh-TW" altLang="en-US" smtClean="0">
                <a:solidFill>
                  <a:prstClr val="black">
                    <a:tint val="75000"/>
                  </a:prstClr>
                </a:solidFill>
              </a:rPr>
              <a:pPr/>
              <a:t>‹#›</a:t>
            </a:fld>
            <a:endParaRPr lang="zh-TW" altLang="en-US">
              <a:solidFill>
                <a:prstClr val="black">
                  <a:tint val="75000"/>
                </a:prstClr>
              </a:solidFill>
            </a:endParaRPr>
          </a:p>
        </p:txBody>
      </p:sp>
      <p:sp>
        <p:nvSpPr>
          <p:cNvPr id="10" name="Title 9"/>
          <p:cNvSpPr>
            <a:spLocks noGrp="1"/>
          </p:cNvSpPr>
          <p:nvPr>
            <p:ph type="title"/>
          </p:nvPr>
        </p:nvSpPr>
        <p:spPr/>
        <p:txBody>
          <a:bodyPr/>
          <a:lstStyle/>
          <a:p>
            <a:r>
              <a:rPr lang="zh-TW" altLang="en-US"/>
              <a:t>按一下以編輯母片標題樣式</a:t>
            </a:r>
            <a:endParaRPr lang="en-US" dirty="0"/>
          </a:p>
        </p:txBody>
      </p:sp>
    </p:spTree>
    <p:extLst>
      <p:ext uri="{BB962C8B-B14F-4D97-AF65-F5344CB8AC3E}">
        <p14:creationId xmlns:p14="http://schemas.microsoft.com/office/powerpoint/2010/main" xmlns="" val="213268830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只有標題">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1CA67DB-0B90-4E1D-A6F1-4EE82F974E2C}" type="datetimeFigureOut">
              <a:rPr lang="zh-TW" altLang="en-US" smtClean="0">
                <a:solidFill>
                  <a:prstClr val="black">
                    <a:lumMod val="65000"/>
                    <a:lumOff val="35000"/>
                  </a:prstClr>
                </a:solidFill>
              </a:rPr>
              <a:pPr/>
              <a:t>2016/11/11</a:t>
            </a:fld>
            <a:endParaRPr lang="zh-TW" altLang="en-US">
              <a:solidFill>
                <a:prstClr val="black">
                  <a:lumMod val="65000"/>
                  <a:lumOff val="35000"/>
                </a:prstClr>
              </a:solidFill>
            </a:endParaRPr>
          </a:p>
        </p:txBody>
      </p:sp>
      <p:sp>
        <p:nvSpPr>
          <p:cNvPr id="4" name="Footer Placeholder 3"/>
          <p:cNvSpPr>
            <a:spLocks noGrp="1"/>
          </p:cNvSpPr>
          <p:nvPr>
            <p:ph type="ftr" sz="quarter" idx="11"/>
          </p:nvPr>
        </p:nvSpPr>
        <p:spPr/>
        <p:txBody>
          <a:bodyPr/>
          <a:lstStyle/>
          <a:p>
            <a:endParaRPr lang="zh-TW" altLang="en-US">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fld id="{703B2AA3-3289-40BA-86FA-36B77E27DEBD}" type="slidenum">
              <a:rPr lang="zh-TW" altLang="en-US" smtClean="0">
                <a:solidFill>
                  <a:prstClr val="black">
                    <a:tint val="75000"/>
                  </a:prstClr>
                </a:solidFill>
              </a:rPr>
              <a:pPr/>
              <a:t>‹#›</a:t>
            </a:fld>
            <a:endParaRPr lang="zh-TW" altLang="en-US">
              <a:solidFill>
                <a:prstClr val="black">
                  <a:tint val="75000"/>
                </a:prstClr>
              </a:solidFill>
            </a:endParaRPr>
          </a:p>
        </p:txBody>
      </p:sp>
      <p:sp>
        <p:nvSpPr>
          <p:cNvPr id="6" name="Title 5"/>
          <p:cNvSpPr>
            <a:spLocks noGrp="1"/>
          </p:cNvSpPr>
          <p:nvPr>
            <p:ph type="title"/>
          </p:nvPr>
        </p:nvSpPr>
        <p:spPr/>
        <p:txBody>
          <a:bodyPr/>
          <a:lstStyle/>
          <a:p>
            <a:r>
              <a:rPr lang="zh-TW" altLang="en-US"/>
              <a:t>按一下以編輯母片標題樣式</a:t>
            </a:r>
            <a:endParaRPr lang="en-US"/>
          </a:p>
        </p:txBody>
      </p:sp>
    </p:spTree>
    <p:extLst>
      <p:ext uri="{BB962C8B-B14F-4D97-AF65-F5344CB8AC3E}">
        <p14:creationId xmlns:p14="http://schemas.microsoft.com/office/powerpoint/2010/main" xmlns="" val="113176107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CA67DB-0B90-4E1D-A6F1-4EE82F974E2C}" type="datetimeFigureOut">
              <a:rPr lang="zh-TW" altLang="en-US" smtClean="0">
                <a:solidFill>
                  <a:prstClr val="black">
                    <a:lumMod val="65000"/>
                    <a:lumOff val="35000"/>
                  </a:prstClr>
                </a:solidFill>
              </a:rPr>
              <a:pPr/>
              <a:t>2016/11/11</a:t>
            </a:fld>
            <a:endParaRPr lang="zh-TW" altLang="en-US">
              <a:solidFill>
                <a:prstClr val="black">
                  <a:lumMod val="65000"/>
                  <a:lumOff val="35000"/>
                </a:prstClr>
              </a:solidFill>
            </a:endParaRPr>
          </a:p>
        </p:txBody>
      </p:sp>
      <p:sp>
        <p:nvSpPr>
          <p:cNvPr id="3" name="Footer Placeholder 2"/>
          <p:cNvSpPr>
            <a:spLocks noGrp="1"/>
          </p:cNvSpPr>
          <p:nvPr>
            <p:ph type="ftr" sz="quarter" idx="11"/>
          </p:nvPr>
        </p:nvSpPr>
        <p:spPr/>
        <p:txBody>
          <a:bodyPr/>
          <a:lstStyle/>
          <a:p>
            <a:endParaRPr lang="zh-TW" altLang="en-US">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703B2AA3-3289-40BA-86FA-36B77E27DEBD}"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xmlns="" val="23426254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30936" y="342901"/>
            <a:ext cx="2948940" cy="1200148"/>
          </a:xfrm>
        </p:spPr>
        <p:txBody>
          <a:bodyPr anchor="b">
            <a:normAutofit/>
          </a:bodyPr>
          <a:lstStyle>
            <a:lvl1pPr>
              <a:defRPr sz="2400" b="0"/>
            </a:lvl1pPr>
          </a:lstStyle>
          <a:p>
            <a:r>
              <a:rPr lang="zh-TW" altLang="en-US"/>
              <a:t>按一下以編輯母片標題樣式</a:t>
            </a:r>
            <a:endParaRPr lang="en-US" dirty="0"/>
          </a:p>
        </p:txBody>
      </p:sp>
      <p:sp>
        <p:nvSpPr>
          <p:cNvPr id="3" name="Content Placeholder 2"/>
          <p:cNvSpPr>
            <a:spLocks noGrp="1"/>
          </p:cNvSpPr>
          <p:nvPr>
            <p:ph idx="1"/>
          </p:nvPr>
        </p:nvSpPr>
        <p:spPr>
          <a:xfrm>
            <a:off x="3886200" y="742950"/>
            <a:ext cx="4629150" cy="36576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630936" y="1543049"/>
            <a:ext cx="2948940" cy="28575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B1CA67DB-0B90-4E1D-A6F1-4EE82F974E2C}" type="datetimeFigureOut">
              <a:rPr lang="zh-TW" altLang="en-US" smtClean="0">
                <a:solidFill>
                  <a:prstClr val="black">
                    <a:lumMod val="65000"/>
                    <a:lumOff val="35000"/>
                  </a:prstClr>
                </a:solidFill>
              </a:rPr>
              <a:pPr/>
              <a:t>2016/11/11</a:t>
            </a:fld>
            <a:endParaRPr lang="zh-TW" alt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zh-TW" alt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703B2AA3-3289-40BA-86FA-36B77E27DEBD}"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xmlns="" val="995684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a:xfrm>
            <a:off x="609600" y="205978"/>
            <a:ext cx="7924800" cy="857250"/>
          </a:xfrm>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A93939D4-B818-4372-B1EE-7CB6D5BBC74A}" type="datetime1">
              <a:rPr lang="en-US" smtClean="0">
                <a:solidFill>
                  <a:prstClr val="white"/>
                </a:solidFill>
              </a:rPr>
              <a:pPr/>
              <a:t>11/11/2016</a:t>
            </a:fld>
            <a:endParaRPr lang="en-US">
              <a:solidFill>
                <a:prstClr val="white"/>
              </a:solidFill>
            </a:endParaRPr>
          </a:p>
        </p:txBody>
      </p:sp>
      <p:sp>
        <p:nvSpPr>
          <p:cNvPr id="4" name="Footer Placeholder 3"/>
          <p:cNvSpPr>
            <a:spLocks noGrp="1"/>
          </p:cNvSpPr>
          <p:nvPr>
            <p:ph type="ftr" sz="quarter" idx="11"/>
          </p:nvPr>
        </p:nvSpPr>
        <p:spPr/>
        <p:txBody>
          <a:bodyPr/>
          <a:lstStyle/>
          <a:p>
            <a:endParaRPr lang="en-US">
              <a:solidFill>
                <a:prstClr val="white"/>
              </a:solidFill>
            </a:endParaRPr>
          </a:p>
        </p:txBody>
      </p:sp>
      <p:sp>
        <p:nvSpPr>
          <p:cNvPr id="5" name="Slide Number Placeholder 4"/>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xmlns="" val="239026394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630936" y="342900"/>
            <a:ext cx="2948940" cy="1200150"/>
          </a:xfrm>
        </p:spPr>
        <p:txBody>
          <a:bodyPr anchor="b">
            <a:normAutofit/>
          </a:bodyPr>
          <a:lstStyle>
            <a:lvl1pPr>
              <a:defRPr sz="2400" b="0"/>
            </a:lvl1pPr>
          </a:lstStyle>
          <a:p>
            <a:r>
              <a:rPr lang="zh-TW" altLang="en-US"/>
              <a:t>按一下以編輯母片標題樣式</a:t>
            </a:r>
            <a:endParaRPr lang="en-US" dirty="0"/>
          </a:p>
        </p:txBody>
      </p:sp>
      <p:sp>
        <p:nvSpPr>
          <p:cNvPr id="3" name="Picture Placeholder 2"/>
          <p:cNvSpPr>
            <a:spLocks noGrp="1"/>
          </p:cNvSpPr>
          <p:nvPr>
            <p:ph type="pic" idx="1"/>
          </p:nvPr>
        </p:nvSpPr>
        <p:spPr>
          <a:xfrm>
            <a:off x="3886200" y="742950"/>
            <a:ext cx="4629150" cy="36576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TW" altLang="en-US"/>
              <a:t>按一下圖示以新增圖片</a:t>
            </a:r>
            <a:endParaRPr lang="en-US" dirty="0"/>
          </a:p>
        </p:txBody>
      </p:sp>
      <p:sp>
        <p:nvSpPr>
          <p:cNvPr id="4" name="Text Placeholder 3"/>
          <p:cNvSpPr>
            <a:spLocks noGrp="1"/>
          </p:cNvSpPr>
          <p:nvPr>
            <p:ph type="body" sz="half" idx="2"/>
          </p:nvPr>
        </p:nvSpPr>
        <p:spPr>
          <a:xfrm>
            <a:off x="630936" y="1543050"/>
            <a:ext cx="2948940" cy="28575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B1CA67DB-0B90-4E1D-A6F1-4EE82F974E2C}" type="datetimeFigureOut">
              <a:rPr lang="zh-TW" altLang="en-US" smtClean="0">
                <a:solidFill>
                  <a:prstClr val="black">
                    <a:lumMod val="65000"/>
                    <a:lumOff val="35000"/>
                  </a:prstClr>
                </a:solidFill>
              </a:rPr>
              <a:pPr/>
              <a:t>2016/11/11</a:t>
            </a:fld>
            <a:endParaRPr lang="zh-TW" alt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zh-TW" alt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703B2AA3-3289-40BA-86FA-36B77E27DEBD}"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xmlns="" val="10793956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1CA67DB-0B90-4E1D-A6F1-4EE82F974E2C}" type="datetimeFigureOut">
              <a:rPr lang="zh-TW" altLang="en-US" smtClean="0">
                <a:solidFill>
                  <a:prstClr val="black">
                    <a:lumMod val="65000"/>
                    <a:lumOff val="35000"/>
                  </a:prstClr>
                </a:solidFill>
              </a:rPr>
              <a:pPr/>
              <a:t>2016/11/11</a:t>
            </a:fld>
            <a:endParaRPr lang="zh-TW" alt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703B2AA3-3289-40BA-86FA-36B77E27DEBD}"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xmlns="" val="102962193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0271"/>
            <a:ext cx="1971675" cy="4358879"/>
          </a:xfrm>
        </p:spPr>
        <p:txBody>
          <a:bodyPr vert="eaVert"/>
          <a:lstStyle/>
          <a:p>
            <a:r>
              <a:rPr lang="zh-TW" altLang="en-US"/>
              <a:t>按一下以編輯母片標題樣式</a:t>
            </a:r>
            <a:endParaRPr lang="en-US"/>
          </a:p>
        </p:txBody>
      </p:sp>
      <p:sp>
        <p:nvSpPr>
          <p:cNvPr id="3" name="Vertical Text Placeholder 2"/>
          <p:cNvSpPr>
            <a:spLocks noGrp="1"/>
          </p:cNvSpPr>
          <p:nvPr>
            <p:ph type="body" orient="vert" idx="1"/>
          </p:nvPr>
        </p:nvSpPr>
        <p:spPr>
          <a:xfrm>
            <a:off x="628651" y="270272"/>
            <a:ext cx="5800725" cy="435887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B1CA67DB-0B90-4E1D-A6F1-4EE82F974E2C}" type="datetimeFigureOut">
              <a:rPr lang="zh-TW" altLang="en-US" smtClean="0">
                <a:solidFill>
                  <a:prstClr val="black">
                    <a:lumMod val="65000"/>
                    <a:lumOff val="35000"/>
                  </a:prstClr>
                </a:solidFill>
              </a:rPr>
              <a:pPr/>
              <a:t>2016/11/11</a:t>
            </a:fld>
            <a:endParaRPr lang="zh-TW" alt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703B2AA3-3289-40BA-86FA-36B77E27DEBD}"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xmlns="" val="119942052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355" y="1598136"/>
            <a:ext cx="7773293" cy="1102537"/>
          </a:xfrm>
        </p:spPr>
        <p:txBody>
          <a:bodyPr/>
          <a:lstStyle/>
          <a:p>
            <a:r>
              <a:rPr lang="zh-TW" altLang="en-US"/>
              <a:t>按一下以編輯母片標題樣式</a:t>
            </a:r>
          </a:p>
        </p:txBody>
      </p:sp>
      <p:sp>
        <p:nvSpPr>
          <p:cNvPr id="3" name="子標題 2"/>
          <p:cNvSpPr>
            <a:spLocks noGrp="1"/>
          </p:cNvSpPr>
          <p:nvPr>
            <p:ph type="subTitle" idx="1"/>
          </p:nvPr>
        </p:nvSpPr>
        <p:spPr>
          <a:xfrm>
            <a:off x="1371824" y="2915011"/>
            <a:ext cx="6400354" cy="1314338"/>
          </a:xfrm>
        </p:spPr>
        <p:txBody>
          <a:bodyPr/>
          <a:lstStyle>
            <a:lvl1pPr marL="0" indent="0" algn="ctr">
              <a:buNone/>
              <a:defRPr/>
            </a:lvl1pPr>
            <a:lvl2pPr marL="320893" indent="0" algn="ctr">
              <a:buNone/>
              <a:defRPr/>
            </a:lvl2pPr>
            <a:lvl3pPr marL="641793" indent="0" algn="ctr">
              <a:buNone/>
              <a:defRPr/>
            </a:lvl3pPr>
            <a:lvl4pPr marL="962692" indent="0" algn="ctr">
              <a:buNone/>
              <a:defRPr/>
            </a:lvl4pPr>
            <a:lvl5pPr marL="1283592" indent="0" algn="ctr">
              <a:buNone/>
              <a:defRPr/>
            </a:lvl5pPr>
            <a:lvl6pPr marL="1604494" indent="0" algn="ctr">
              <a:buNone/>
              <a:defRPr/>
            </a:lvl6pPr>
            <a:lvl7pPr marL="1925389" indent="0" algn="ctr">
              <a:buNone/>
              <a:defRPr/>
            </a:lvl7pPr>
            <a:lvl8pPr marL="2246291" indent="0" algn="ctr">
              <a:buNone/>
              <a:defRPr/>
            </a:lvl8pPr>
            <a:lvl9pPr marL="2567187" indent="0" algn="ctr">
              <a:buNone/>
              <a:defRPr/>
            </a:lvl9pPr>
          </a:lstStyle>
          <a:p>
            <a:r>
              <a:rPr lang="zh-TW" altLang="en-US"/>
              <a:t>按一下以編輯母片子標題樣式</a:t>
            </a:r>
          </a:p>
        </p:txBody>
      </p:sp>
      <p:sp>
        <p:nvSpPr>
          <p:cNvPr id="4" name="Rectangle 3"/>
          <p:cNvSpPr>
            <a:spLocks noGrp="1"/>
          </p:cNvSpPr>
          <p:nvPr>
            <p:ph type="sldNum" sz="quarter" idx="10"/>
          </p:nvPr>
        </p:nvSpPr>
        <p:spPr>
          <a:ln/>
        </p:spPr>
        <p:txBody>
          <a:bodyPr/>
          <a:lstStyle>
            <a:lvl1pPr>
              <a:defRPr/>
            </a:lvl1pPr>
          </a:lstStyle>
          <a:p>
            <a:pPr>
              <a:defRPr/>
            </a:pPr>
            <a:fld id="{0223E9A7-BB45-FC4F-AD09-7C6A3AECA338}" type="slidenum">
              <a:rPr lang="en-US" altLang="zh-TW">
                <a:solidFill>
                  <a:srgbClr val="FFFFFF"/>
                </a:solidFill>
              </a:rPr>
              <a:pPr>
                <a:defRPr/>
              </a:pPr>
              <a:t>‹#›</a:t>
            </a:fld>
            <a:endParaRPr lang="en-US" altLang="zh-TW">
              <a:solidFill>
                <a:srgbClr val="FFFFFF"/>
              </a:solidFill>
            </a:endParaRPr>
          </a:p>
        </p:txBody>
      </p:sp>
    </p:spTree>
    <p:extLst>
      <p:ext uri="{BB962C8B-B14F-4D97-AF65-F5344CB8AC3E}">
        <p14:creationId xmlns:p14="http://schemas.microsoft.com/office/powerpoint/2010/main" xmlns="" val="42936392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3"/>
          <p:cNvSpPr>
            <a:spLocks noGrp="1"/>
          </p:cNvSpPr>
          <p:nvPr>
            <p:ph type="sldNum" sz="quarter" idx="10"/>
          </p:nvPr>
        </p:nvSpPr>
        <p:spPr>
          <a:ln/>
        </p:spPr>
        <p:txBody>
          <a:bodyPr/>
          <a:lstStyle>
            <a:lvl1pPr>
              <a:defRPr/>
            </a:lvl1pPr>
          </a:lstStyle>
          <a:p>
            <a:pPr>
              <a:defRPr/>
            </a:pPr>
            <a:fld id="{89A5FB85-844A-AA48-8181-C180D106690F}" type="slidenum">
              <a:rPr lang="en-US" altLang="zh-TW">
                <a:solidFill>
                  <a:srgbClr val="FFFFFF"/>
                </a:solidFill>
              </a:rPr>
              <a:pPr>
                <a:defRPr/>
              </a:pPr>
              <a:t>‹#›</a:t>
            </a:fld>
            <a:endParaRPr lang="en-US" altLang="zh-TW">
              <a:solidFill>
                <a:srgbClr val="FFFFFF"/>
              </a:solidFill>
            </a:endParaRPr>
          </a:p>
        </p:txBody>
      </p:sp>
    </p:spTree>
    <p:extLst>
      <p:ext uri="{BB962C8B-B14F-4D97-AF65-F5344CB8AC3E}">
        <p14:creationId xmlns:p14="http://schemas.microsoft.com/office/powerpoint/2010/main" xmlns="" val="123813800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區段標頭">
    <p:spTree>
      <p:nvGrpSpPr>
        <p:cNvPr id="1" name=""/>
        <p:cNvGrpSpPr/>
        <p:nvPr/>
      </p:nvGrpSpPr>
      <p:grpSpPr>
        <a:xfrm>
          <a:off x="0" y="0"/>
          <a:ext cx="0" cy="0"/>
          <a:chOff x="0" y="0"/>
          <a:chExt cx="0" cy="0"/>
        </a:xfrm>
      </p:grpSpPr>
      <p:sp>
        <p:nvSpPr>
          <p:cNvPr id="2" name="標題 1"/>
          <p:cNvSpPr>
            <a:spLocks noGrp="1"/>
          </p:cNvSpPr>
          <p:nvPr>
            <p:ph type="title"/>
          </p:nvPr>
        </p:nvSpPr>
        <p:spPr>
          <a:xfrm>
            <a:off x="722189" y="3305102"/>
            <a:ext cx="7772176" cy="1021333"/>
          </a:xfrm>
        </p:spPr>
        <p:txBody>
          <a:bodyPr anchor="t"/>
          <a:lstStyle>
            <a:lvl1pPr algn="l">
              <a:defRPr sz="2812" b="1" cap="all"/>
            </a:lvl1pPr>
          </a:lstStyle>
          <a:p>
            <a:r>
              <a:rPr lang="zh-TW" altLang="en-US"/>
              <a:t>按一下以編輯母片標題樣式</a:t>
            </a:r>
          </a:p>
        </p:txBody>
      </p:sp>
      <p:sp>
        <p:nvSpPr>
          <p:cNvPr id="3" name="文字版面配置區 2"/>
          <p:cNvSpPr>
            <a:spLocks noGrp="1"/>
          </p:cNvSpPr>
          <p:nvPr>
            <p:ph type="body" idx="1"/>
          </p:nvPr>
        </p:nvSpPr>
        <p:spPr>
          <a:xfrm>
            <a:off x="722189" y="2179960"/>
            <a:ext cx="7772176" cy="1125141"/>
          </a:xfrm>
        </p:spPr>
        <p:txBody>
          <a:bodyPr anchor="b"/>
          <a:lstStyle>
            <a:lvl1pPr marL="0" indent="0">
              <a:buNone/>
              <a:defRPr sz="1406"/>
            </a:lvl1pPr>
            <a:lvl2pPr marL="320893" indent="0">
              <a:buNone/>
              <a:defRPr sz="1266"/>
            </a:lvl2pPr>
            <a:lvl3pPr marL="641793" indent="0">
              <a:buNone/>
              <a:defRPr sz="1125"/>
            </a:lvl3pPr>
            <a:lvl4pPr marL="962692" indent="0">
              <a:buNone/>
              <a:defRPr sz="984"/>
            </a:lvl4pPr>
            <a:lvl5pPr marL="1283592" indent="0">
              <a:buNone/>
              <a:defRPr sz="984"/>
            </a:lvl5pPr>
            <a:lvl6pPr marL="1604494" indent="0">
              <a:buNone/>
              <a:defRPr sz="984"/>
            </a:lvl6pPr>
            <a:lvl7pPr marL="1925389" indent="0">
              <a:buNone/>
              <a:defRPr sz="984"/>
            </a:lvl7pPr>
            <a:lvl8pPr marL="2246291" indent="0">
              <a:buNone/>
              <a:defRPr sz="984"/>
            </a:lvl8pPr>
            <a:lvl9pPr marL="2567187" indent="0">
              <a:buNone/>
              <a:defRPr sz="984"/>
            </a:lvl9pPr>
          </a:lstStyle>
          <a:p>
            <a:pPr lvl="0"/>
            <a:r>
              <a:rPr lang="zh-TW" altLang="en-US"/>
              <a:t>按一下以編輯母片文字樣式</a:t>
            </a:r>
          </a:p>
        </p:txBody>
      </p:sp>
      <p:sp>
        <p:nvSpPr>
          <p:cNvPr id="4" name="Rectangle 3"/>
          <p:cNvSpPr>
            <a:spLocks noGrp="1"/>
          </p:cNvSpPr>
          <p:nvPr>
            <p:ph type="sldNum" sz="quarter" idx="10"/>
          </p:nvPr>
        </p:nvSpPr>
        <p:spPr>
          <a:ln/>
        </p:spPr>
        <p:txBody>
          <a:bodyPr/>
          <a:lstStyle>
            <a:lvl1pPr>
              <a:defRPr/>
            </a:lvl1pPr>
          </a:lstStyle>
          <a:p>
            <a:pPr>
              <a:defRPr/>
            </a:pPr>
            <a:fld id="{3135AA4A-303A-CF4F-B913-03145F8E817C}" type="slidenum">
              <a:rPr lang="en-US" altLang="zh-TW">
                <a:solidFill>
                  <a:srgbClr val="FFFFFF"/>
                </a:solidFill>
              </a:rPr>
              <a:pPr>
                <a:defRPr/>
              </a:pPr>
              <a:t>‹#›</a:t>
            </a:fld>
            <a:endParaRPr lang="en-US" altLang="zh-TW">
              <a:solidFill>
                <a:srgbClr val="FFFFFF"/>
              </a:solidFill>
            </a:endParaRPr>
          </a:p>
        </p:txBody>
      </p:sp>
    </p:spTree>
    <p:extLst>
      <p:ext uri="{BB962C8B-B14F-4D97-AF65-F5344CB8AC3E}">
        <p14:creationId xmlns:p14="http://schemas.microsoft.com/office/powerpoint/2010/main" xmlns="" val="21627200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553642" y="723305"/>
            <a:ext cx="3964781" cy="3696891"/>
          </a:xfrm>
        </p:spPr>
        <p:txBody>
          <a:bodyPr/>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25579" y="723305"/>
            <a:ext cx="3964781" cy="3696891"/>
          </a:xfrm>
        </p:spPr>
        <p:txBody>
          <a:bodyPr/>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3"/>
          <p:cNvSpPr>
            <a:spLocks noGrp="1"/>
          </p:cNvSpPr>
          <p:nvPr>
            <p:ph type="sldNum" sz="quarter" idx="10"/>
          </p:nvPr>
        </p:nvSpPr>
        <p:spPr>
          <a:ln/>
        </p:spPr>
        <p:txBody>
          <a:bodyPr/>
          <a:lstStyle>
            <a:lvl1pPr>
              <a:defRPr/>
            </a:lvl1pPr>
          </a:lstStyle>
          <a:p>
            <a:pPr>
              <a:defRPr/>
            </a:pPr>
            <a:fld id="{D47454E3-EFAB-D44F-B72D-F3ABE6BE2D28}" type="slidenum">
              <a:rPr lang="en-US" altLang="zh-TW">
                <a:solidFill>
                  <a:srgbClr val="FFFFFF"/>
                </a:solidFill>
              </a:rPr>
              <a:pPr>
                <a:defRPr/>
              </a:pPr>
              <a:t>‹#›</a:t>
            </a:fld>
            <a:endParaRPr lang="en-US" altLang="zh-TW">
              <a:solidFill>
                <a:srgbClr val="FFFFFF"/>
              </a:solidFill>
            </a:endParaRPr>
          </a:p>
        </p:txBody>
      </p:sp>
    </p:spTree>
    <p:extLst>
      <p:ext uri="{BB962C8B-B14F-4D97-AF65-F5344CB8AC3E}">
        <p14:creationId xmlns:p14="http://schemas.microsoft.com/office/powerpoint/2010/main" xmlns="" val="98850695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p:cNvSpPr>
            <a:spLocks noGrp="1"/>
          </p:cNvSpPr>
          <p:nvPr>
            <p:ph type="title"/>
          </p:nvPr>
        </p:nvSpPr>
        <p:spPr>
          <a:xfrm>
            <a:off x="457648" y="205941"/>
            <a:ext cx="8228707" cy="85725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647" y="1151093"/>
            <a:ext cx="4039568" cy="479692"/>
          </a:xfrm>
        </p:spPr>
        <p:txBody>
          <a:bodyPr anchor="b"/>
          <a:lstStyle>
            <a:lvl1pPr marL="0" indent="0">
              <a:buNone/>
              <a:defRPr sz="1687" b="1"/>
            </a:lvl1pPr>
            <a:lvl2pPr marL="320893" indent="0">
              <a:buNone/>
              <a:defRPr sz="1406" b="1"/>
            </a:lvl2pPr>
            <a:lvl3pPr marL="641793" indent="0">
              <a:buNone/>
              <a:defRPr sz="1266" b="1"/>
            </a:lvl3pPr>
            <a:lvl4pPr marL="962692" indent="0">
              <a:buNone/>
              <a:defRPr sz="1125" b="1"/>
            </a:lvl4pPr>
            <a:lvl5pPr marL="1283592" indent="0">
              <a:buNone/>
              <a:defRPr sz="1125" b="1"/>
            </a:lvl5pPr>
            <a:lvl6pPr marL="1604494" indent="0">
              <a:buNone/>
              <a:defRPr sz="1125" b="1"/>
            </a:lvl6pPr>
            <a:lvl7pPr marL="1925389" indent="0">
              <a:buNone/>
              <a:defRPr sz="1125" b="1"/>
            </a:lvl7pPr>
            <a:lvl8pPr marL="2246291" indent="0">
              <a:buNone/>
              <a:defRPr sz="1125" b="1"/>
            </a:lvl8pPr>
            <a:lvl9pPr marL="2567187" indent="0">
              <a:buNone/>
              <a:defRPr sz="1125" b="1"/>
            </a:lvl9pPr>
          </a:lstStyle>
          <a:p>
            <a:pPr lvl="0"/>
            <a:r>
              <a:rPr lang="zh-TW" altLang="en-US"/>
              <a:t>按一下以編輯母片文字樣式</a:t>
            </a:r>
          </a:p>
        </p:txBody>
      </p:sp>
      <p:sp>
        <p:nvSpPr>
          <p:cNvPr id="4" name="內容版面配置區 3"/>
          <p:cNvSpPr>
            <a:spLocks noGrp="1"/>
          </p:cNvSpPr>
          <p:nvPr>
            <p:ph sz="half" idx="2"/>
          </p:nvPr>
        </p:nvSpPr>
        <p:spPr>
          <a:xfrm>
            <a:off x="457647" y="1630785"/>
            <a:ext cx="4039568" cy="2963540"/>
          </a:xfrm>
        </p:spPr>
        <p:txBody>
          <a:bodyPr/>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4556" y="1151093"/>
            <a:ext cx="4041799" cy="479692"/>
          </a:xfrm>
        </p:spPr>
        <p:txBody>
          <a:bodyPr anchor="b"/>
          <a:lstStyle>
            <a:lvl1pPr marL="0" indent="0">
              <a:buNone/>
              <a:defRPr sz="1687" b="1"/>
            </a:lvl1pPr>
            <a:lvl2pPr marL="320893" indent="0">
              <a:buNone/>
              <a:defRPr sz="1406" b="1"/>
            </a:lvl2pPr>
            <a:lvl3pPr marL="641793" indent="0">
              <a:buNone/>
              <a:defRPr sz="1266" b="1"/>
            </a:lvl3pPr>
            <a:lvl4pPr marL="962692" indent="0">
              <a:buNone/>
              <a:defRPr sz="1125" b="1"/>
            </a:lvl4pPr>
            <a:lvl5pPr marL="1283592" indent="0">
              <a:buNone/>
              <a:defRPr sz="1125" b="1"/>
            </a:lvl5pPr>
            <a:lvl6pPr marL="1604494" indent="0">
              <a:buNone/>
              <a:defRPr sz="1125" b="1"/>
            </a:lvl6pPr>
            <a:lvl7pPr marL="1925389" indent="0">
              <a:buNone/>
              <a:defRPr sz="1125" b="1"/>
            </a:lvl7pPr>
            <a:lvl8pPr marL="2246291" indent="0">
              <a:buNone/>
              <a:defRPr sz="1125" b="1"/>
            </a:lvl8pPr>
            <a:lvl9pPr marL="2567187" indent="0">
              <a:buNone/>
              <a:defRPr sz="1125" b="1"/>
            </a:lvl9pPr>
          </a:lstStyle>
          <a:p>
            <a:pPr lvl="0"/>
            <a:r>
              <a:rPr lang="zh-TW" altLang="en-US"/>
              <a:t>按一下以編輯母片文字樣式</a:t>
            </a:r>
          </a:p>
        </p:txBody>
      </p:sp>
      <p:sp>
        <p:nvSpPr>
          <p:cNvPr id="6" name="內容版面配置區 5"/>
          <p:cNvSpPr>
            <a:spLocks noGrp="1"/>
          </p:cNvSpPr>
          <p:nvPr>
            <p:ph sz="quarter" idx="4"/>
          </p:nvPr>
        </p:nvSpPr>
        <p:spPr>
          <a:xfrm>
            <a:off x="4644556" y="1630785"/>
            <a:ext cx="4041799" cy="2963540"/>
          </a:xfrm>
        </p:spPr>
        <p:txBody>
          <a:bodyPr/>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3"/>
          <p:cNvSpPr>
            <a:spLocks noGrp="1"/>
          </p:cNvSpPr>
          <p:nvPr>
            <p:ph type="sldNum" sz="quarter" idx="10"/>
          </p:nvPr>
        </p:nvSpPr>
        <p:spPr>
          <a:ln/>
        </p:spPr>
        <p:txBody>
          <a:bodyPr/>
          <a:lstStyle>
            <a:lvl1pPr>
              <a:defRPr/>
            </a:lvl1pPr>
          </a:lstStyle>
          <a:p>
            <a:pPr>
              <a:defRPr/>
            </a:pPr>
            <a:fld id="{01FC6AB8-7CF6-9441-A25C-ACD46B9A026A}" type="slidenum">
              <a:rPr lang="en-US" altLang="zh-TW">
                <a:solidFill>
                  <a:srgbClr val="FFFFFF"/>
                </a:solidFill>
              </a:rPr>
              <a:pPr>
                <a:defRPr/>
              </a:pPr>
              <a:t>‹#›</a:t>
            </a:fld>
            <a:endParaRPr lang="en-US" altLang="zh-TW">
              <a:solidFill>
                <a:srgbClr val="FFFFFF"/>
              </a:solidFill>
            </a:endParaRPr>
          </a:p>
        </p:txBody>
      </p:sp>
    </p:spTree>
    <p:extLst>
      <p:ext uri="{BB962C8B-B14F-4D97-AF65-F5344CB8AC3E}">
        <p14:creationId xmlns:p14="http://schemas.microsoft.com/office/powerpoint/2010/main" xmlns="" val="28583050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3"/>
          <p:cNvSpPr>
            <a:spLocks noGrp="1"/>
          </p:cNvSpPr>
          <p:nvPr>
            <p:ph type="sldNum" sz="quarter" idx="10"/>
          </p:nvPr>
        </p:nvSpPr>
        <p:spPr>
          <a:ln/>
        </p:spPr>
        <p:txBody>
          <a:bodyPr/>
          <a:lstStyle>
            <a:lvl1pPr>
              <a:defRPr/>
            </a:lvl1pPr>
          </a:lstStyle>
          <a:p>
            <a:pPr>
              <a:defRPr/>
            </a:pPr>
            <a:fld id="{B2A6C605-83AB-1448-9D83-49A43EA3D070}" type="slidenum">
              <a:rPr lang="en-US" altLang="zh-TW">
                <a:solidFill>
                  <a:srgbClr val="FFFFFF"/>
                </a:solidFill>
              </a:rPr>
              <a:pPr>
                <a:defRPr/>
              </a:pPr>
              <a:t>‹#›</a:t>
            </a:fld>
            <a:endParaRPr lang="en-US" altLang="zh-TW">
              <a:solidFill>
                <a:srgbClr val="FFFFFF"/>
              </a:solidFill>
            </a:endParaRPr>
          </a:p>
        </p:txBody>
      </p:sp>
    </p:spTree>
    <p:extLst>
      <p:ext uri="{BB962C8B-B14F-4D97-AF65-F5344CB8AC3E}">
        <p14:creationId xmlns:p14="http://schemas.microsoft.com/office/powerpoint/2010/main" xmlns="" val="85697975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3"/>
          <p:cNvSpPr>
            <a:spLocks noGrp="1"/>
          </p:cNvSpPr>
          <p:nvPr>
            <p:ph type="sldNum" sz="quarter" idx="10"/>
          </p:nvPr>
        </p:nvSpPr>
        <p:spPr>
          <a:ln/>
        </p:spPr>
        <p:txBody>
          <a:bodyPr/>
          <a:lstStyle>
            <a:lvl1pPr>
              <a:defRPr/>
            </a:lvl1pPr>
          </a:lstStyle>
          <a:p>
            <a:pPr>
              <a:defRPr/>
            </a:pPr>
            <a:fld id="{A805A343-827C-A840-879B-B97C6165C0AB}" type="slidenum">
              <a:rPr lang="en-US" altLang="zh-TW">
                <a:solidFill>
                  <a:srgbClr val="FFFFFF"/>
                </a:solidFill>
              </a:rPr>
              <a:pPr>
                <a:defRPr/>
              </a:pPr>
              <a:t>‹#›</a:t>
            </a:fld>
            <a:endParaRPr lang="en-US" altLang="zh-TW">
              <a:solidFill>
                <a:srgbClr val="FFFFFF"/>
              </a:solidFill>
            </a:endParaRPr>
          </a:p>
        </p:txBody>
      </p:sp>
    </p:spTree>
    <p:extLst>
      <p:ext uri="{BB962C8B-B14F-4D97-AF65-F5344CB8AC3E}">
        <p14:creationId xmlns:p14="http://schemas.microsoft.com/office/powerpoint/2010/main" xmlns="" val="12875725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35E438-4D0D-4834-B658-A90420491D98}" type="datetime1">
              <a:rPr lang="en-US" smtClean="0">
                <a:solidFill>
                  <a:prstClr val="white"/>
                </a:solidFill>
              </a:rPr>
              <a:pPr/>
              <a:t>11/11/2016</a:t>
            </a:fld>
            <a:endParaRPr lang="en-US">
              <a:solidFill>
                <a:prstClr val="white"/>
              </a:solidFill>
            </a:endParaRPr>
          </a:p>
        </p:txBody>
      </p:sp>
      <p:sp>
        <p:nvSpPr>
          <p:cNvPr id="3" name="Footer Placeholder 2"/>
          <p:cNvSpPr>
            <a:spLocks noGrp="1"/>
          </p:cNvSpPr>
          <p:nvPr>
            <p:ph type="ftr" sz="quarter" idx="11"/>
          </p:nvPr>
        </p:nvSpPr>
        <p:spPr/>
        <p:txBody>
          <a:bodyPr/>
          <a:lstStyle/>
          <a:p>
            <a:endParaRPr lang="en-US">
              <a:solidFill>
                <a:prstClr val="white"/>
              </a:solidFill>
            </a:endParaRPr>
          </a:p>
        </p:txBody>
      </p:sp>
      <p:sp>
        <p:nvSpPr>
          <p:cNvPr id="4" name="Slide Number Placeholder 3"/>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xmlns="" val="243650701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681" y="205131"/>
            <a:ext cx="3008189" cy="871481"/>
          </a:xfrm>
        </p:spPr>
        <p:txBody>
          <a:bodyPr anchor="b"/>
          <a:lstStyle>
            <a:lvl1pPr algn="l">
              <a:defRPr sz="1406" b="1"/>
            </a:lvl1pPr>
          </a:lstStyle>
          <a:p>
            <a:r>
              <a:rPr lang="zh-TW" altLang="en-US"/>
              <a:t>按一下以編輯母片標題樣式</a:t>
            </a:r>
          </a:p>
        </p:txBody>
      </p:sp>
      <p:sp>
        <p:nvSpPr>
          <p:cNvPr id="3" name="內容版面配置區 2"/>
          <p:cNvSpPr>
            <a:spLocks noGrp="1"/>
          </p:cNvSpPr>
          <p:nvPr>
            <p:ph idx="1"/>
          </p:nvPr>
        </p:nvSpPr>
        <p:spPr>
          <a:xfrm>
            <a:off x="3575224" y="205104"/>
            <a:ext cx="5111130" cy="4389221"/>
          </a:xfrm>
        </p:spPr>
        <p:txBody>
          <a:bodyPr/>
          <a:lstStyle>
            <a:lvl1pPr>
              <a:defRPr sz="218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681" y="1076586"/>
            <a:ext cx="3008189" cy="3517739"/>
          </a:xfrm>
        </p:spPr>
        <p:txBody>
          <a:bodyPr/>
          <a:lstStyle>
            <a:lvl1pPr marL="0" indent="0">
              <a:buNone/>
              <a:defRPr sz="984"/>
            </a:lvl1pPr>
            <a:lvl2pPr marL="320893" indent="0">
              <a:buNone/>
              <a:defRPr sz="773"/>
            </a:lvl2pPr>
            <a:lvl3pPr marL="641793" indent="0">
              <a:buNone/>
              <a:defRPr sz="703"/>
            </a:lvl3pPr>
            <a:lvl4pPr marL="962692" indent="0">
              <a:buNone/>
              <a:defRPr sz="633"/>
            </a:lvl4pPr>
            <a:lvl5pPr marL="1283592" indent="0">
              <a:buNone/>
              <a:defRPr sz="633"/>
            </a:lvl5pPr>
            <a:lvl6pPr marL="1604494" indent="0">
              <a:buNone/>
              <a:defRPr sz="633"/>
            </a:lvl6pPr>
            <a:lvl7pPr marL="1925389" indent="0">
              <a:buNone/>
              <a:defRPr sz="633"/>
            </a:lvl7pPr>
            <a:lvl8pPr marL="2246291" indent="0">
              <a:buNone/>
              <a:defRPr sz="633"/>
            </a:lvl8pPr>
            <a:lvl9pPr marL="2567187" indent="0">
              <a:buNone/>
              <a:defRPr sz="633"/>
            </a:lvl9pPr>
          </a:lstStyle>
          <a:p>
            <a:pPr lvl="0"/>
            <a:r>
              <a:rPr lang="zh-TW" altLang="en-US"/>
              <a:t>按一下以編輯母片文字樣式</a:t>
            </a:r>
          </a:p>
        </p:txBody>
      </p:sp>
      <p:sp>
        <p:nvSpPr>
          <p:cNvPr id="5" name="Rectangle 3"/>
          <p:cNvSpPr>
            <a:spLocks noGrp="1"/>
          </p:cNvSpPr>
          <p:nvPr>
            <p:ph type="sldNum" sz="quarter" idx="10"/>
          </p:nvPr>
        </p:nvSpPr>
        <p:spPr>
          <a:ln/>
        </p:spPr>
        <p:txBody>
          <a:bodyPr/>
          <a:lstStyle>
            <a:lvl1pPr>
              <a:defRPr/>
            </a:lvl1pPr>
          </a:lstStyle>
          <a:p>
            <a:pPr>
              <a:defRPr/>
            </a:pPr>
            <a:fld id="{09916BD2-99E3-FA42-BBF1-B0816A4DFF0A}" type="slidenum">
              <a:rPr lang="en-US" altLang="zh-TW">
                <a:solidFill>
                  <a:srgbClr val="FFFFFF"/>
                </a:solidFill>
              </a:rPr>
              <a:pPr>
                <a:defRPr/>
              </a:pPr>
              <a:t>‹#›</a:t>
            </a:fld>
            <a:endParaRPr lang="en-US" altLang="zh-TW">
              <a:solidFill>
                <a:srgbClr val="FFFFFF"/>
              </a:solidFill>
            </a:endParaRPr>
          </a:p>
        </p:txBody>
      </p:sp>
    </p:spTree>
    <p:extLst>
      <p:ext uri="{BB962C8B-B14F-4D97-AF65-F5344CB8AC3E}">
        <p14:creationId xmlns:p14="http://schemas.microsoft.com/office/powerpoint/2010/main" xmlns="" val="175817911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670" y="3600619"/>
            <a:ext cx="5486177" cy="425276"/>
          </a:xfrm>
        </p:spPr>
        <p:txBody>
          <a:bodyPr anchor="b"/>
          <a:lstStyle>
            <a:lvl1pPr algn="l">
              <a:defRPr sz="1406" b="1"/>
            </a:lvl1pPr>
          </a:lstStyle>
          <a:p>
            <a:r>
              <a:rPr lang="zh-TW" altLang="en-US"/>
              <a:t>按一下以編輯母片標題樣式</a:t>
            </a:r>
          </a:p>
        </p:txBody>
      </p:sp>
      <p:sp>
        <p:nvSpPr>
          <p:cNvPr id="3" name="圖片版面配置區 2"/>
          <p:cNvSpPr>
            <a:spLocks noGrp="1"/>
          </p:cNvSpPr>
          <p:nvPr>
            <p:ph type="pic" idx="1"/>
          </p:nvPr>
        </p:nvSpPr>
        <p:spPr>
          <a:xfrm>
            <a:off x="1792670" y="459600"/>
            <a:ext cx="5486177" cy="3085766"/>
          </a:xfrm>
        </p:spPr>
        <p:txBody>
          <a:bodyPr/>
          <a:lstStyle>
            <a:lvl1pPr marL="0" indent="0">
              <a:buNone/>
              <a:defRPr sz="2180"/>
            </a:lvl1pPr>
            <a:lvl2pPr marL="320893" indent="0">
              <a:buNone/>
              <a:defRPr sz="1969"/>
            </a:lvl2pPr>
            <a:lvl3pPr marL="641793" indent="0">
              <a:buNone/>
              <a:defRPr sz="1687"/>
            </a:lvl3pPr>
            <a:lvl4pPr marL="962692" indent="0">
              <a:buNone/>
              <a:defRPr sz="1406"/>
            </a:lvl4pPr>
            <a:lvl5pPr marL="1283592" indent="0">
              <a:buNone/>
              <a:defRPr sz="1406"/>
            </a:lvl5pPr>
            <a:lvl6pPr marL="1604494" indent="0">
              <a:buNone/>
              <a:defRPr sz="1406"/>
            </a:lvl6pPr>
            <a:lvl7pPr marL="1925389" indent="0">
              <a:buNone/>
              <a:defRPr sz="1406"/>
            </a:lvl7pPr>
            <a:lvl8pPr marL="2246291" indent="0">
              <a:buNone/>
              <a:defRPr sz="1406"/>
            </a:lvl8pPr>
            <a:lvl9pPr marL="2567187" indent="0">
              <a:buNone/>
              <a:defRPr sz="1406"/>
            </a:lvl9pPr>
          </a:lstStyle>
          <a:p>
            <a:pPr lvl="0"/>
            <a:endParaRPr lang="zh-TW" altLang="en-US" noProof="0">
              <a:sym typeface="Helvetica Neue Light" charset="0"/>
            </a:endParaRPr>
          </a:p>
        </p:txBody>
      </p:sp>
      <p:sp>
        <p:nvSpPr>
          <p:cNvPr id="4" name="文字版面配置區 3"/>
          <p:cNvSpPr>
            <a:spLocks noGrp="1"/>
          </p:cNvSpPr>
          <p:nvPr>
            <p:ph type="body" sz="half" idx="2"/>
          </p:nvPr>
        </p:nvSpPr>
        <p:spPr>
          <a:xfrm>
            <a:off x="1792670" y="4025895"/>
            <a:ext cx="5486177" cy="603591"/>
          </a:xfrm>
        </p:spPr>
        <p:txBody>
          <a:bodyPr/>
          <a:lstStyle>
            <a:lvl1pPr marL="0" indent="0">
              <a:buNone/>
              <a:defRPr sz="984"/>
            </a:lvl1pPr>
            <a:lvl2pPr marL="320893" indent="0">
              <a:buNone/>
              <a:defRPr sz="773"/>
            </a:lvl2pPr>
            <a:lvl3pPr marL="641793" indent="0">
              <a:buNone/>
              <a:defRPr sz="703"/>
            </a:lvl3pPr>
            <a:lvl4pPr marL="962692" indent="0">
              <a:buNone/>
              <a:defRPr sz="633"/>
            </a:lvl4pPr>
            <a:lvl5pPr marL="1283592" indent="0">
              <a:buNone/>
              <a:defRPr sz="633"/>
            </a:lvl5pPr>
            <a:lvl6pPr marL="1604494" indent="0">
              <a:buNone/>
              <a:defRPr sz="633"/>
            </a:lvl6pPr>
            <a:lvl7pPr marL="1925389" indent="0">
              <a:buNone/>
              <a:defRPr sz="633"/>
            </a:lvl7pPr>
            <a:lvl8pPr marL="2246291" indent="0">
              <a:buNone/>
              <a:defRPr sz="633"/>
            </a:lvl8pPr>
            <a:lvl9pPr marL="2567187" indent="0">
              <a:buNone/>
              <a:defRPr sz="633"/>
            </a:lvl9pPr>
          </a:lstStyle>
          <a:p>
            <a:pPr lvl="0"/>
            <a:r>
              <a:rPr lang="zh-TW" altLang="en-US"/>
              <a:t>按一下以編輯母片文字樣式</a:t>
            </a:r>
          </a:p>
        </p:txBody>
      </p:sp>
      <p:sp>
        <p:nvSpPr>
          <p:cNvPr id="5" name="Rectangle 3"/>
          <p:cNvSpPr>
            <a:spLocks noGrp="1"/>
          </p:cNvSpPr>
          <p:nvPr>
            <p:ph type="sldNum" sz="quarter" idx="10"/>
          </p:nvPr>
        </p:nvSpPr>
        <p:spPr>
          <a:ln/>
        </p:spPr>
        <p:txBody>
          <a:bodyPr/>
          <a:lstStyle>
            <a:lvl1pPr>
              <a:defRPr/>
            </a:lvl1pPr>
          </a:lstStyle>
          <a:p>
            <a:pPr>
              <a:defRPr/>
            </a:pPr>
            <a:fld id="{E98A3542-A796-BF45-9B52-BA743BD5540C}" type="slidenum">
              <a:rPr lang="en-US" altLang="zh-TW">
                <a:solidFill>
                  <a:srgbClr val="FFFFFF"/>
                </a:solidFill>
              </a:rPr>
              <a:pPr>
                <a:defRPr/>
              </a:pPr>
              <a:t>‹#›</a:t>
            </a:fld>
            <a:endParaRPr lang="en-US" altLang="zh-TW">
              <a:solidFill>
                <a:srgbClr val="FFFFFF"/>
              </a:solidFill>
            </a:endParaRPr>
          </a:p>
        </p:txBody>
      </p:sp>
    </p:spTree>
    <p:extLst>
      <p:ext uri="{BB962C8B-B14F-4D97-AF65-F5344CB8AC3E}">
        <p14:creationId xmlns:p14="http://schemas.microsoft.com/office/powerpoint/2010/main" xmlns="" val="138621463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3"/>
          <p:cNvSpPr>
            <a:spLocks noGrp="1"/>
          </p:cNvSpPr>
          <p:nvPr>
            <p:ph type="sldNum" sz="quarter" idx="10"/>
          </p:nvPr>
        </p:nvSpPr>
        <p:spPr>
          <a:ln/>
        </p:spPr>
        <p:txBody>
          <a:bodyPr/>
          <a:lstStyle>
            <a:lvl1pPr>
              <a:defRPr/>
            </a:lvl1pPr>
          </a:lstStyle>
          <a:p>
            <a:pPr>
              <a:defRPr/>
            </a:pPr>
            <a:fld id="{409809BD-484C-6445-A138-93C4FFFD35B5}" type="slidenum">
              <a:rPr lang="en-US" altLang="zh-TW">
                <a:solidFill>
                  <a:srgbClr val="FFFFFF"/>
                </a:solidFill>
              </a:rPr>
              <a:pPr>
                <a:defRPr/>
              </a:pPr>
              <a:t>‹#›</a:t>
            </a:fld>
            <a:endParaRPr lang="en-US" altLang="zh-TW">
              <a:solidFill>
                <a:srgbClr val="FFFFFF"/>
              </a:solidFill>
            </a:endParaRPr>
          </a:p>
        </p:txBody>
      </p:sp>
    </p:spTree>
    <p:extLst>
      <p:ext uri="{BB962C8B-B14F-4D97-AF65-F5344CB8AC3E}">
        <p14:creationId xmlns:p14="http://schemas.microsoft.com/office/powerpoint/2010/main" xmlns="" val="117305956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垂直標題 1"/>
          <p:cNvSpPr>
            <a:spLocks noGrp="1"/>
          </p:cNvSpPr>
          <p:nvPr>
            <p:ph type="title" orient="vert"/>
          </p:nvPr>
        </p:nvSpPr>
        <p:spPr>
          <a:xfrm>
            <a:off x="6581180" y="133945"/>
            <a:ext cx="2009180" cy="4286250"/>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553642" y="133945"/>
            <a:ext cx="5920383" cy="4286250"/>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3"/>
          <p:cNvSpPr>
            <a:spLocks noGrp="1"/>
          </p:cNvSpPr>
          <p:nvPr>
            <p:ph type="sldNum" sz="quarter" idx="10"/>
          </p:nvPr>
        </p:nvSpPr>
        <p:spPr>
          <a:ln/>
        </p:spPr>
        <p:txBody>
          <a:bodyPr/>
          <a:lstStyle>
            <a:lvl1pPr>
              <a:defRPr/>
            </a:lvl1pPr>
          </a:lstStyle>
          <a:p>
            <a:pPr>
              <a:defRPr/>
            </a:pPr>
            <a:fld id="{3026C03B-0624-6F4B-8AF5-F46D9FADC596}" type="slidenum">
              <a:rPr lang="en-US" altLang="zh-TW">
                <a:solidFill>
                  <a:srgbClr val="FFFFFF"/>
                </a:solidFill>
              </a:rPr>
              <a:pPr>
                <a:defRPr/>
              </a:pPr>
              <a:t>‹#›</a:t>
            </a:fld>
            <a:endParaRPr lang="en-US" altLang="zh-TW">
              <a:solidFill>
                <a:srgbClr val="FFFFFF"/>
              </a:solidFill>
            </a:endParaRPr>
          </a:p>
        </p:txBody>
      </p:sp>
    </p:spTree>
    <p:extLst>
      <p:ext uri="{BB962C8B-B14F-4D97-AF65-F5344CB8AC3E}">
        <p14:creationId xmlns:p14="http://schemas.microsoft.com/office/powerpoint/2010/main" xmlns="" val="163675061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a:xfrm>
            <a:off x="457649" y="4767642"/>
            <a:ext cx="2133079" cy="273751"/>
          </a:xfrm>
          <a:prstGeom prst="rect">
            <a:avLst/>
          </a:prstGeom>
        </p:spPr>
        <p:txBody>
          <a:bodyPr vert="horz" wrap="square" lIns="129817" tIns="64909" rIns="129817" bIns="64909" numCol="1" anchor="t" anchorCtr="0" compatLnSpc="1">
            <a:prstTxWarp prst="textNoShape">
              <a:avLst/>
            </a:prstTxWarp>
          </a:bodyPr>
          <a:lstStyle>
            <a:lvl1pPr>
              <a:defRPr>
                <a:effectLst>
                  <a:outerShdw blurRad="38100" dist="38100" dir="2700000" algn="tl">
                    <a:srgbClr val="000000"/>
                  </a:outerShdw>
                </a:effectLst>
                <a:latin typeface="微軟正黑體" charset="0"/>
                <a:ea typeface="微軟正黑體" charset="0"/>
                <a:cs typeface="微軟正黑體" charset="0"/>
              </a:defRPr>
            </a:lvl1pPr>
          </a:lstStyle>
          <a:p>
            <a:pPr algn="ctr" defTabSz="410037" fontAlgn="base" hangingPunct="0">
              <a:spcBef>
                <a:spcPct val="0"/>
              </a:spcBef>
              <a:spcAft>
                <a:spcPct val="0"/>
              </a:spcAft>
              <a:defRPr/>
            </a:pPr>
            <a:endParaRPr lang="en-US" sz="3023">
              <a:solidFill>
                <a:srgbClr val="FFFFFF"/>
              </a:solidFill>
              <a:sym typeface="Helvetica Neue Light" charset="0"/>
            </a:endParaRPr>
          </a:p>
        </p:txBody>
      </p:sp>
      <p:sp>
        <p:nvSpPr>
          <p:cNvPr id="4" name="Footer Placeholder 4"/>
          <p:cNvSpPr>
            <a:spLocks noGrp="1"/>
          </p:cNvSpPr>
          <p:nvPr>
            <p:ph type="ftr" sz="quarter" idx="11"/>
          </p:nvPr>
        </p:nvSpPr>
        <p:spPr>
          <a:xfrm>
            <a:off x="5789822" y="4767642"/>
            <a:ext cx="2895451" cy="273751"/>
          </a:xfrm>
          <a:prstGeom prst="rect">
            <a:avLst/>
          </a:prstGeom>
        </p:spPr>
        <p:txBody>
          <a:bodyPr vert="horz" wrap="square" lIns="129817" tIns="64909" rIns="129817" bIns="64909" numCol="1" anchor="t" anchorCtr="0" compatLnSpc="1">
            <a:prstTxWarp prst="textNoShape">
              <a:avLst/>
            </a:prstTxWarp>
          </a:bodyPr>
          <a:lstStyle>
            <a:lvl1pPr>
              <a:defRPr>
                <a:effectLst>
                  <a:outerShdw blurRad="38100" dist="38100" dir="2700000" algn="tl">
                    <a:srgbClr val="000000"/>
                  </a:outerShdw>
                </a:effectLst>
                <a:latin typeface="微軟正黑體" charset="0"/>
                <a:ea typeface="微軟正黑體" charset="0"/>
                <a:cs typeface="微軟正黑體" charset="0"/>
              </a:defRPr>
            </a:lvl1pPr>
          </a:lstStyle>
          <a:p>
            <a:pPr algn="ctr" defTabSz="410037" fontAlgn="base" hangingPunct="0">
              <a:spcBef>
                <a:spcPct val="0"/>
              </a:spcBef>
              <a:spcAft>
                <a:spcPct val="0"/>
              </a:spcAft>
              <a:defRPr/>
            </a:pPr>
            <a:endParaRPr lang="zh-TW" altLang="en-US" sz="3023">
              <a:solidFill>
                <a:srgbClr val="FFFFFF"/>
              </a:solidFill>
              <a:sym typeface="Helvetica Neue Light" charset="0"/>
            </a:endParaRPr>
          </a:p>
        </p:txBody>
      </p:sp>
      <p:sp>
        <p:nvSpPr>
          <p:cNvPr id="5" name="Slide Number Placeholder 5"/>
          <p:cNvSpPr>
            <a:spLocks noGrp="1"/>
          </p:cNvSpPr>
          <p:nvPr>
            <p:ph type="sldNum" sz="quarter" idx="12"/>
          </p:nvPr>
        </p:nvSpPr>
        <p:spPr/>
        <p:txBody>
          <a:bodyPr/>
          <a:lstStyle>
            <a:lvl1pPr>
              <a:defRPr/>
            </a:lvl1pPr>
          </a:lstStyle>
          <a:p>
            <a:pPr>
              <a:defRPr/>
            </a:pPr>
            <a:fld id="{9CED1EAE-D8F0-5643-9DE5-E01030A441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40520193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bl">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457200" y="0"/>
            <a:ext cx="8229600" cy="857250"/>
          </a:xfrm>
        </p:spPr>
        <p:txBody>
          <a:bodyPr/>
          <a:lstStyle/>
          <a:p>
            <a:r>
              <a:rPr lang="zh-TW" altLang="en-US"/>
              <a:t>按一下以編輯母片標題樣式</a:t>
            </a:r>
          </a:p>
        </p:txBody>
      </p:sp>
      <p:sp>
        <p:nvSpPr>
          <p:cNvPr id="3" name="表格版面配置區 2"/>
          <p:cNvSpPr>
            <a:spLocks noGrp="1"/>
          </p:cNvSpPr>
          <p:nvPr>
            <p:ph type="tbl" idx="1"/>
          </p:nvPr>
        </p:nvSpPr>
        <p:spPr>
          <a:xfrm>
            <a:off x="457200" y="971578"/>
            <a:ext cx="8229600" cy="3394472"/>
          </a:xfrm>
        </p:spPr>
        <p:txBody>
          <a:bodyPr/>
          <a:lstStyle/>
          <a:p>
            <a:pPr lvl="0"/>
            <a:endParaRPr lang="zh-TW" altLang="en-US" noProof="0">
              <a:sym typeface="Helvetica Neue Light" charset="0"/>
            </a:endParaRPr>
          </a:p>
        </p:txBody>
      </p:sp>
      <p:sp>
        <p:nvSpPr>
          <p:cNvPr id="4" name="Date Placeholder 3"/>
          <p:cNvSpPr>
            <a:spLocks noGrp="1"/>
          </p:cNvSpPr>
          <p:nvPr>
            <p:ph type="dt" sz="half" idx="10"/>
          </p:nvPr>
        </p:nvSpPr>
        <p:spPr>
          <a:xfrm>
            <a:off x="457649" y="4767642"/>
            <a:ext cx="2133079" cy="273751"/>
          </a:xfrm>
          <a:prstGeom prst="rect">
            <a:avLst/>
          </a:prstGeom>
        </p:spPr>
        <p:txBody>
          <a:bodyPr vert="horz" wrap="square" lIns="129817" tIns="64909" rIns="129817" bIns="64909" numCol="1" anchor="t" anchorCtr="0" compatLnSpc="1">
            <a:prstTxWarp prst="textNoShape">
              <a:avLst/>
            </a:prstTxWarp>
          </a:bodyPr>
          <a:lstStyle>
            <a:lvl1pPr>
              <a:defRPr>
                <a:effectLst>
                  <a:outerShdw blurRad="38100" dist="38100" dir="2700000" algn="tl">
                    <a:srgbClr val="000000"/>
                  </a:outerShdw>
                </a:effectLst>
                <a:latin typeface="微軟正黑體" charset="0"/>
                <a:ea typeface="微軟正黑體" charset="0"/>
                <a:cs typeface="微軟正黑體" charset="0"/>
              </a:defRPr>
            </a:lvl1pPr>
          </a:lstStyle>
          <a:p>
            <a:pPr algn="ctr" defTabSz="410037" fontAlgn="base" hangingPunct="0">
              <a:spcBef>
                <a:spcPct val="0"/>
              </a:spcBef>
              <a:spcAft>
                <a:spcPct val="0"/>
              </a:spcAft>
              <a:defRPr/>
            </a:pPr>
            <a:endParaRPr lang="en-US" altLang="zh-TW" sz="3023">
              <a:solidFill>
                <a:srgbClr val="FFFFFF"/>
              </a:solidFill>
              <a:sym typeface="Helvetica Neue Light" charset="0"/>
            </a:endParaRPr>
          </a:p>
        </p:txBody>
      </p:sp>
      <p:sp>
        <p:nvSpPr>
          <p:cNvPr id="5" name="Footer Placeholder 4"/>
          <p:cNvSpPr>
            <a:spLocks noGrp="1"/>
          </p:cNvSpPr>
          <p:nvPr>
            <p:ph type="ftr" sz="quarter" idx="11"/>
          </p:nvPr>
        </p:nvSpPr>
        <p:spPr>
          <a:xfrm>
            <a:off x="3124310" y="4767642"/>
            <a:ext cx="2895451" cy="273751"/>
          </a:xfrm>
          <a:prstGeom prst="rect">
            <a:avLst/>
          </a:prstGeom>
        </p:spPr>
        <p:txBody>
          <a:bodyPr vert="horz" wrap="square" lIns="129817" tIns="64909" rIns="129817" bIns="64909" numCol="1" anchor="t" anchorCtr="0" compatLnSpc="1">
            <a:prstTxWarp prst="textNoShape">
              <a:avLst/>
            </a:prstTxWarp>
          </a:bodyPr>
          <a:lstStyle>
            <a:lvl1pPr>
              <a:defRPr>
                <a:effectLst>
                  <a:outerShdw blurRad="38100" dist="38100" dir="2700000" algn="tl">
                    <a:srgbClr val="000000"/>
                  </a:outerShdw>
                </a:effectLst>
                <a:latin typeface="微軟正黑體" charset="0"/>
                <a:ea typeface="微軟正黑體" charset="0"/>
                <a:cs typeface="微軟正黑體" charset="0"/>
              </a:defRPr>
            </a:lvl1pPr>
          </a:lstStyle>
          <a:p>
            <a:pPr algn="ctr" defTabSz="410037" fontAlgn="base" hangingPunct="0">
              <a:spcBef>
                <a:spcPct val="0"/>
              </a:spcBef>
              <a:spcAft>
                <a:spcPct val="0"/>
              </a:spcAft>
              <a:defRPr/>
            </a:pPr>
            <a:endParaRPr lang="en-US" altLang="zh-TW" sz="3023">
              <a:solidFill>
                <a:srgbClr val="FFFFFF"/>
              </a:solidFill>
              <a:sym typeface="Helvetica Neue Light" charset="0"/>
            </a:endParaRPr>
          </a:p>
        </p:txBody>
      </p:sp>
      <p:sp>
        <p:nvSpPr>
          <p:cNvPr id="6" name="Slide Number Placeholder 5"/>
          <p:cNvSpPr>
            <a:spLocks noGrp="1"/>
          </p:cNvSpPr>
          <p:nvPr>
            <p:ph type="sldNum" sz="quarter" idx="12"/>
          </p:nvPr>
        </p:nvSpPr>
        <p:spPr/>
        <p:txBody>
          <a:bodyPr/>
          <a:lstStyle>
            <a:lvl1pPr>
              <a:defRPr/>
            </a:lvl1pPr>
          </a:lstStyle>
          <a:p>
            <a:pPr>
              <a:defRPr/>
            </a:pPr>
            <a:fld id="{0D236D7E-F2CB-9C4F-856D-A08BFAEB3279}" type="slidenum">
              <a:rPr lang="en-US" altLang="zh-TW">
                <a:solidFill>
                  <a:srgbClr val="FFFFFF"/>
                </a:solidFill>
              </a:rPr>
              <a:pPr>
                <a:defRPr/>
              </a:pPr>
              <a:t>‹#›</a:t>
            </a:fld>
            <a:endParaRPr lang="en-US" altLang="zh-TW">
              <a:solidFill>
                <a:srgbClr val="FFFFFF"/>
              </a:solidFill>
            </a:endParaRPr>
          </a:p>
        </p:txBody>
      </p:sp>
    </p:spTree>
    <p:extLst>
      <p:ext uri="{BB962C8B-B14F-4D97-AF65-F5344CB8AC3E}">
        <p14:creationId xmlns:p14="http://schemas.microsoft.com/office/powerpoint/2010/main" xmlns="" val="96426374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cSld name="自訂版面配置">
    <p:spTree>
      <p:nvGrpSpPr>
        <p:cNvPr id="1" name=""/>
        <p:cNvGrpSpPr/>
        <p:nvPr/>
      </p:nvGrpSpPr>
      <p:grpSpPr>
        <a:xfrm>
          <a:off x="0" y="0"/>
          <a:ext cx="0" cy="0"/>
          <a:chOff x="0" y="0"/>
          <a:chExt cx="0" cy="0"/>
        </a:xfrm>
      </p:grpSpPr>
      <p:sp>
        <p:nvSpPr>
          <p:cNvPr id="2" name="標題 1"/>
          <p:cNvSpPr>
            <a:spLocks noGrp="1"/>
          </p:cNvSpPr>
          <p:nvPr>
            <p:ph type="title"/>
          </p:nvPr>
        </p:nvSpPr>
        <p:spPr>
          <a:xfrm>
            <a:off x="457200" y="205979"/>
            <a:ext cx="8229600" cy="857250"/>
          </a:xfrm>
        </p:spPr>
        <p:txBody>
          <a:bodyPr/>
          <a:lstStyle/>
          <a:p>
            <a:r>
              <a:rPr lang="zh-TW" altLang="en-US"/>
              <a:t>按一下以編輯母片標題樣式</a:t>
            </a:r>
          </a:p>
        </p:txBody>
      </p:sp>
      <p:sp>
        <p:nvSpPr>
          <p:cNvPr id="3" name="Rectangle 4"/>
          <p:cNvSpPr>
            <a:spLocks noGrp="1" noChangeArrowheads="1"/>
          </p:cNvSpPr>
          <p:nvPr>
            <p:ph type="dt" sz="half" idx="10"/>
          </p:nvPr>
        </p:nvSpPr>
        <p:spPr>
          <a:xfrm>
            <a:off x="457649" y="4688923"/>
            <a:ext cx="2133079" cy="356630"/>
          </a:xfrm>
          <a:prstGeom prst="rect">
            <a:avLst/>
          </a:prstGeom>
        </p:spPr>
        <p:txBody>
          <a:bodyPr vert="horz" wrap="square" lIns="129817" tIns="64909" rIns="129817" bIns="64909" numCol="1" anchor="t" anchorCtr="0" compatLnSpc="1">
            <a:prstTxWarp prst="textNoShape">
              <a:avLst/>
            </a:prstTxWarp>
          </a:bodyPr>
          <a:lstStyle>
            <a:lvl1pPr>
              <a:defRPr>
                <a:effectLst>
                  <a:outerShdw blurRad="38100" dist="38100" dir="2700000" algn="tl">
                    <a:srgbClr val="000000"/>
                  </a:outerShdw>
                </a:effectLst>
                <a:latin typeface="微軟正黑體" charset="0"/>
                <a:ea typeface="微軟正黑體" charset="0"/>
                <a:cs typeface="微軟正黑體" charset="0"/>
              </a:defRPr>
            </a:lvl1pPr>
          </a:lstStyle>
          <a:p>
            <a:pPr algn="ctr" defTabSz="410037" fontAlgn="base" hangingPunct="0">
              <a:spcBef>
                <a:spcPct val="0"/>
              </a:spcBef>
              <a:spcAft>
                <a:spcPct val="0"/>
              </a:spcAft>
              <a:defRPr/>
            </a:pPr>
            <a:endParaRPr lang="en-US" altLang="zh-TW" sz="3023">
              <a:solidFill>
                <a:srgbClr val="FFFFFF"/>
              </a:solidFill>
              <a:sym typeface="Helvetica Neue Light" charset="0"/>
            </a:endParaRPr>
          </a:p>
        </p:txBody>
      </p:sp>
      <p:sp>
        <p:nvSpPr>
          <p:cNvPr id="4" name="Rectangle 5"/>
          <p:cNvSpPr>
            <a:spLocks noGrp="1" noChangeArrowheads="1"/>
          </p:cNvSpPr>
          <p:nvPr>
            <p:ph type="ftr" sz="quarter" idx="11"/>
          </p:nvPr>
        </p:nvSpPr>
        <p:spPr>
          <a:xfrm>
            <a:off x="3124310" y="4686412"/>
            <a:ext cx="2895451" cy="357467"/>
          </a:xfrm>
          <a:prstGeom prst="rect">
            <a:avLst/>
          </a:prstGeom>
        </p:spPr>
        <p:txBody>
          <a:bodyPr vert="horz" wrap="square" lIns="129817" tIns="64909" rIns="129817" bIns="64909" numCol="1" anchor="t" anchorCtr="0" compatLnSpc="1">
            <a:prstTxWarp prst="textNoShape">
              <a:avLst/>
            </a:prstTxWarp>
          </a:bodyPr>
          <a:lstStyle>
            <a:lvl1pPr>
              <a:defRPr>
                <a:effectLst>
                  <a:outerShdw blurRad="38100" dist="38100" dir="2700000" algn="tl">
                    <a:srgbClr val="000000"/>
                  </a:outerShdw>
                </a:effectLst>
                <a:latin typeface="微軟正黑體" charset="0"/>
                <a:ea typeface="微軟正黑體" charset="0"/>
                <a:cs typeface="微軟正黑體" charset="0"/>
              </a:defRPr>
            </a:lvl1pPr>
          </a:lstStyle>
          <a:p>
            <a:pPr algn="ctr" defTabSz="410037" fontAlgn="base" hangingPunct="0">
              <a:spcBef>
                <a:spcPct val="0"/>
              </a:spcBef>
              <a:spcAft>
                <a:spcPct val="0"/>
              </a:spcAft>
              <a:defRPr/>
            </a:pPr>
            <a:endParaRPr lang="en-US" altLang="zh-TW" sz="3023">
              <a:solidFill>
                <a:srgbClr val="FFFFFF"/>
              </a:solidFill>
              <a:sym typeface="Helvetica Neue Light" charset="0"/>
            </a:endParaRPr>
          </a:p>
        </p:txBody>
      </p:sp>
      <p:sp>
        <p:nvSpPr>
          <p:cNvPr id="5" name="Rectangle 6"/>
          <p:cNvSpPr>
            <a:spLocks noGrp="1" noChangeArrowheads="1"/>
          </p:cNvSpPr>
          <p:nvPr>
            <p:ph type="sldNum" sz="quarter" idx="12"/>
          </p:nvPr>
        </p:nvSpPr>
        <p:spPr/>
        <p:txBody>
          <a:bodyPr/>
          <a:lstStyle>
            <a:lvl1pPr>
              <a:defRPr/>
            </a:lvl1pPr>
          </a:lstStyle>
          <a:p>
            <a:pPr>
              <a:defRPr/>
            </a:pPr>
            <a:fld id="{89E11DFC-21DB-D345-8039-22121505676A}" type="slidenum">
              <a:rPr lang="en-US" altLang="zh-TW">
                <a:solidFill>
                  <a:srgbClr val="FFFFFF"/>
                </a:solidFill>
              </a:rPr>
              <a:pPr>
                <a:defRPr/>
              </a:pPr>
              <a:t>‹#›</a:t>
            </a:fld>
            <a:endParaRPr lang="en-US" altLang="zh-TW" dirty="0">
              <a:solidFill>
                <a:srgbClr val="FFFFFF"/>
              </a:solidFill>
            </a:endParaRPr>
          </a:p>
        </p:txBody>
      </p:sp>
    </p:spTree>
    <p:extLst>
      <p:ext uri="{BB962C8B-B14F-4D97-AF65-F5344CB8AC3E}">
        <p14:creationId xmlns:p14="http://schemas.microsoft.com/office/powerpoint/2010/main" xmlns="" val="1182176620"/>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僅背景">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43536" y="0"/>
            <a:ext cx="9100467" cy="5160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Date Placeholder 3"/>
          <p:cNvSpPr>
            <a:spLocks noGrp="1"/>
          </p:cNvSpPr>
          <p:nvPr>
            <p:ph type="dt" sz="half" idx="10"/>
          </p:nvPr>
        </p:nvSpPr>
        <p:spPr>
          <a:xfrm>
            <a:off x="762373" y="4767642"/>
            <a:ext cx="2133079" cy="273751"/>
          </a:xfrm>
          <a:prstGeom prst="rect">
            <a:avLst/>
          </a:prstGeom>
        </p:spPr>
        <p:txBody>
          <a:bodyPr vert="horz" wrap="square" lIns="129817" tIns="64909" rIns="129817" bIns="64909" numCol="1" anchor="t" anchorCtr="0" compatLnSpc="1">
            <a:prstTxWarp prst="textNoShape">
              <a:avLst/>
            </a:prstTxWarp>
          </a:bodyPr>
          <a:lstStyle>
            <a:lvl1pPr>
              <a:defRPr>
                <a:solidFill>
                  <a:srgbClr val="898989"/>
                </a:solidFill>
                <a:effectLst>
                  <a:outerShdw blurRad="38100" dist="38100" dir="2700000" algn="tl">
                    <a:srgbClr val="000000"/>
                  </a:outerShdw>
                </a:effectLst>
                <a:latin typeface="微軟正黑體" charset="0"/>
                <a:ea typeface="微軟正黑體" charset="0"/>
                <a:cs typeface="微軟正黑體" charset="0"/>
              </a:defRPr>
            </a:lvl1pPr>
          </a:lstStyle>
          <a:p>
            <a:pPr algn="ctr" defTabSz="410037" fontAlgn="base" hangingPunct="0">
              <a:spcBef>
                <a:spcPct val="0"/>
              </a:spcBef>
              <a:spcAft>
                <a:spcPct val="0"/>
              </a:spcAft>
              <a:defRPr/>
            </a:pPr>
            <a:endParaRPr lang="bg-BG" sz="3023">
              <a:sym typeface="Helvetica Neue Light" charset="0"/>
            </a:endParaRPr>
          </a:p>
        </p:txBody>
      </p:sp>
      <p:sp>
        <p:nvSpPr>
          <p:cNvPr id="4" name="Footer Placeholder 4"/>
          <p:cNvSpPr>
            <a:spLocks noGrp="1"/>
          </p:cNvSpPr>
          <p:nvPr>
            <p:ph type="ftr" sz="quarter" idx="11"/>
          </p:nvPr>
        </p:nvSpPr>
        <p:spPr>
          <a:xfrm>
            <a:off x="3353132" y="4767642"/>
            <a:ext cx="2895451" cy="273751"/>
          </a:xfrm>
          <a:prstGeom prst="rect">
            <a:avLst/>
          </a:prstGeom>
        </p:spPr>
        <p:txBody>
          <a:bodyPr vert="horz" wrap="square" lIns="129817" tIns="64909" rIns="129817" bIns="64909" numCol="1" anchor="t" anchorCtr="0" compatLnSpc="1">
            <a:prstTxWarp prst="textNoShape">
              <a:avLst/>
            </a:prstTxWarp>
          </a:bodyPr>
          <a:lstStyle>
            <a:lvl1pPr>
              <a:defRPr>
                <a:solidFill>
                  <a:srgbClr val="898989"/>
                </a:solidFill>
                <a:effectLst>
                  <a:outerShdw blurRad="38100" dist="38100" dir="2700000" algn="tl">
                    <a:srgbClr val="000000"/>
                  </a:outerShdw>
                </a:effectLst>
                <a:latin typeface="微軟正黑體" charset="0"/>
                <a:ea typeface="微軟正黑體" charset="0"/>
                <a:cs typeface="微軟正黑體" charset="0"/>
              </a:defRPr>
            </a:lvl1pPr>
          </a:lstStyle>
          <a:p>
            <a:pPr algn="ctr" defTabSz="410037" fontAlgn="base" hangingPunct="0">
              <a:spcBef>
                <a:spcPct val="0"/>
              </a:spcBef>
              <a:spcAft>
                <a:spcPct val="0"/>
              </a:spcAft>
              <a:defRPr/>
            </a:pPr>
            <a:endParaRPr lang="zh-TW" altLang="en-US" sz="3023">
              <a:sym typeface="Helvetica Neue Light" charset="0"/>
            </a:endParaRPr>
          </a:p>
        </p:txBody>
      </p:sp>
      <p:sp>
        <p:nvSpPr>
          <p:cNvPr id="5" name="Slide Number Placeholder 5"/>
          <p:cNvSpPr>
            <a:spLocks noGrp="1"/>
          </p:cNvSpPr>
          <p:nvPr>
            <p:ph type="sldNum" sz="quarter" idx="12"/>
          </p:nvPr>
        </p:nvSpPr>
        <p:spPr>
          <a:xfrm>
            <a:off x="6705081" y="4767642"/>
            <a:ext cx="2134195" cy="273751"/>
          </a:xfrm>
        </p:spPr>
        <p:txBody>
          <a:bodyPr/>
          <a:lstStyle>
            <a:lvl1pPr>
              <a:defRPr>
                <a:solidFill>
                  <a:prstClr val="black">
                    <a:tint val="75000"/>
                  </a:prstClr>
                </a:solidFill>
              </a:defRPr>
            </a:lvl1pPr>
          </a:lstStyle>
          <a:p>
            <a:pPr>
              <a:defRPr/>
            </a:pPr>
            <a:fld id="{8AD46A2C-30D5-5B45-976F-C33F1D9CCFCD}" type="slidenum">
              <a:rPr lang="en-US" altLang="zh-TW"/>
              <a:pPr>
                <a:defRPr/>
              </a:pPr>
              <a:t>‹#›</a:t>
            </a:fld>
            <a:endParaRPr altLang="en-US" dirty="0"/>
          </a:p>
        </p:txBody>
      </p:sp>
    </p:spTree>
    <p:extLst>
      <p:ext uri="{BB962C8B-B14F-4D97-AF65-F5344CB8AC3E}">
        <p14:creationId xmlns:p14="http://schemas.microsoft.com/office/powerpoint/2010/main" xmlns="" val="259488863"/>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3429000"/>
          </a:xfrm>
          <a:prstGeom prst="rect">
            <a:avLst/>
          </a:prstGeom>
        </p:spPr>
      </p:pic>
      <p:sp>
        <p:nvSpPr>
          <p:cNvPr id="4" name="Date Placeholder 3"/>
          <p:cNvSpPr>
            <a:spLocks noGrp="1"/>
          </p:cNvSpPr>
          <p:nvPr>
            <p:ph type="dt" sz="half" idx="10"/>
          </p:nvPr>
        </p:nvSpPr>
        <p:spPr/>
        <p:txBody>
          <a:bodyPr/>
          <a:lstStyle/>
          <a:p>
            <a:fld id="{2233D26B-DFC2-4248-8ED0-AD3E108CBDD7}" type="datetime1">
              <a:rPr lang="en-US" smtClean="0">
                <a:solidFill>
                  <a:prstClr val="white"/>
                </a:solidFill>
              </a:rPr>
              <a:pPr/>
              <a:t>11/11/2016</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
        <p:nvSpPr>
          <p:cNvPr id="3" name="Subtitle 2"/>
          <p:cNvSpPr>
            <a:spLocks noGrp="1"/>
          </p:cNvSpPr>
          <p:nvPr>
            <p:ph type="subTitle" idx="1" hasCustomPrompt="1"/>
          </p:nvPr>
        </p:nvSpPr>
        <p:spPr>
          <a:xfrm>
            <a:off x="1219200" y="2914650"/>
            <a:ext cx="6400800" cy="131445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zh-TW"/>
              <a:t> </a:t>
            </a:r>
            <a:r>
              <a:rPr lang="zh-TW" altLang="en-US"/>
              <a:t>按一下以編輯母片子標題樣式</a:t>
            </a:r>
            <a:endParaRPr lang="en-US" dirty="0"/>
          </a:p>
        </p:txBody>
      </p:sp>
      <p:sp>
        <p:nvSpPr>
          <p:cNvPr id="2" name="Title 1"/>
          <p:cNvSpPr>
            <a:spLocks noGrp="1"/>
          </p:cNvSpPr>
          <p:nvPr>
            <p:ph type="ctrTitle" hasCustomPrompt="1"/>
          </p:nvPr>
        </p:nvSpPr>
        <p:spPr>
          <a:xfrm>
            <a:off x="685800" y="1505916"/>
            <a:ext cx="7772400" cy="1102519"/>
          </a:xfrm>
        </p:spPr>
        <p:txBody>
          <a:bodyPr/>
          <a:lstStyle>
            <a:lvl1pPr algn="ctr">
              <a:defRPr sz="3200"/>
            </a:lvl1pPr>
          </a:lstStyle>
          <a:p>
            <a:r>
              <a:rPr lang="zh-TW" altLang="en-US"/>
              <a:t>按一下以編輯母片標題樣式</a:t>
            </a:r>
            <a:endParaRPr lang="en-US" dirty="0"/>
          </a:p>
        </p:txBody>
      </p:sp>
    </p:spTree>
    <p:extLst>
      <p:ext uri="{BB962C8B-B14F-4D97-AF65-F5344CB8AC3E}">
        <p14:creationId xmlns:p14="http://schemas.microsoft.com/office/powerpoint/2010/main" xmlns="" val="4369577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05978"/>
            <a:ext cx="7924800" cy="857250"/>
          </a:xfrm>
        </p:spPr>
        <p:txBody>
          <a:bodyPr/>
          <a:lstStyle/>
          <a:p>
            <a:r>
              <a:rPr lang="zh-TW" altLang="en-US"/>
              <a:t>按一下以編輯母片標題樣式</a:t>
            </a:r>
            <a:endParaRPr lang="en-US" dirty="0"/>
          </a:p>
        </p:txBody>
      </p:sp>
      <p:sp>
        <p:nvSpPr>
          <p:cNvPr id="4" name="Date Placeholder 3"/>
          <p:cNvSpPr>
            <a:spLocks noGrp="1"/>
          </p:cNvSpPr>
          <p:nvPr>
            <p:ph type="dt" sz="half" idx="10"/>
          </p:nvPr>
        </p:nvSpPr>
        <p:spPr/>
        <p:txBody>
          <a:bodyPr/>
          <a:lstStyle/>
          <a:p>
            <a:fld id="{8F97F932-D99A-4087-BFB1-EA42FAFC8D2C}" type="datetime1">
              <a:rPr lang="en-US" smtClean="0">
                <a:solidFill>
                  <a:prstClr val="white"/>
                </a:solidFill>
              </a:rPr>
              <a:pPr/>
              <a:t>11/11/2016</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
        <p:nvSpPr>
          <p:cNvPr id="8" name="Content Placeholder 7"/>
          <p:cNvSpPr>
            <a:spLocks noGrp="1"/>
          </p:cNvSpPr>
          <p:nvPr>
            <p:ph sz="quarter" idx="13" hasCustomPrompt="1"/>
          </p:nvPr>
        </p:nvSpPr>
        <p:spPr>
          <a:xfrm>
            <a:off x="609600" y="1200150"/>
            <a:ext cx="7924800" cy="30861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Tree>
    <p:extLst>
      <p:ext uri="{BB962C8B-B14F-4D97-AF65-F5344CB8AC3E}">
        <p14:creationId xmlns:p14="http://schemas.microsoft.com/office/powerpoint/2010/main" xmlns="" val="297510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4"/>
            <a:ext cx="2133600" cy="273844"/>
          </a:xfrm>
          <a:prstGeom prst="rect">
            <a:avLst/>
          </a:prstGeom>
        </p:spPr>
        <p:txBody>
          <a:bodyPr lIns="91317" tIns="45651" rIns="91317" bIns="45651"/>
          <a:lstStyle>
            <a:lvl1pPr defTabSz="342446" fontAlgn="auto">
              <a:spcBef>
                <a:spcPts val="0"/>
              </a:spcBef>
              <a:spcAft>
                <a:spcPts val="0"/>
              </a:spcAft>
              <a:defRPr sz="1275">
                <a:solidFill>
                  <a:prstClr val="black"/>
                </a:solidFill>
                <a:latin typeface="Calibri"/>
                <a:ea typeface="+mn-ea"/>
                <a:cs typeface="+mn-cs"/>
              </a:defRPr>
            </a:lvl1pPr>
          </a:lstStyle>
          <a:p>
            <a:pPr>
              <a:defRPr/>
            </a:pPr>
            <a:fld id="{53A15AF5-BA63-154F-B8AE-340815232D55}" type="datetimeFigureOut">
              <a:rPr lang="en-US"/>
              <a:pPr>
                <a:defRPr/>
              </a:pPr>
              <a:t>11/11/2016</a:t>
            </a:fld>
            <a:endParaRPr lang="en-US"/>
          </a:p>
        </p:txBody>
      </p:sp>
      <p:sp>
        <p:nvSpPr>
          <p:cNvPr id="5" name="Footer Placeholder 4"/>
          <p:cNvSpPr>
            <a:spLocks noGrp="1"/>
          </p:cNvSpPr>
          <p:nvPr>
            <p:ph type="ftr" sz="quarter" idx="11"/>
          </p:nvPr>
        </p:nvSpPr>
        <p:spPr>
          <a:xfrm>
            <a:off x="3124200" y="4767264"/>
            <a:ext cx="2895600" cy="273844"/>
          </a:xfrm>
          <a:prstGeom prst="rect">
            <a:avLst/>
          </a:prstGeom>
        </p:spPr>
        <p:txBody>
          <a:bodyPr lIns="91317" tIns="45651" rIns="91317" bIns="45651"/>
          <a:lstStyle>
            <a:lvl1pPr defTabSz="342446" fontAlgn="auto">
              <a:spcBef>
                <a:spcPts val="0"/>
              </a:spcBef>
              <a:spcAft>
                <a:spcPts val="0"/>
              </a:spcAft>
              <a:defRPr sz="1275">
                <a:solidFill>
                  <a:prstClr val="black"/>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4767264"/>
            <a:ext cx="2133600" cy="273844"/>
          </a:xfrm>
          <a:prstGeom prst="rect">
            <a:avLst/>
          </a:prstGeom>
        </p:spPr>
        <p:txBody>
          <a:bodyPr lIns="91317" tIns="45651" rIns="91317" bIns="45651"/>
          <a:lstStyle>
            <a:lvl1pPr defTabSz="342446" fontAlgn="auto">
              <a:spcBef>
                <a:spcPts val="0"/>
              </a:spcBef>
              <a:spcAft>
                <a:spcPts val="0"/>
              </a:spcAft>
              <a:defRPr sz="1275">
                <a:solidFill>
                  <a:prstClr val="black"/>
                </a:solidFill>
                <a:latin typeface="Calibri"/>
                <a:ea typeface="+mn-ea"/>
                <a:cs typeface="+mn-cs"/>
              </a:defRPr>
            </a:lvl1pPr>
          </a:lstStyle>
          <a:p>
            <a:pPr>
              <a:defRPr/>
            </a:pPr>
            <a:fld id="{B3E53BA6-EB82-574C-952E-87AC448F5E93}" type="slidenum">
              <a:rPr lang="en-US"/>
              <a:pPr>
                <a:defRPr/>
              </a:pPr>
              <a:t>‹#›</a:t>
            </a:fld>
            <a:endParaRPr lang="en-US"/>
          </a:p>
        </p:txBody>
      </p:sp>
    </p:spTree>
    <p:extLst>
      <p:ext uri="{BB962C8B-B14F-4D97-AF65-F5344CB8AC3E}">
        <p14:creationId xmlns:p14="http://schemas.microsoft.com/office/powerpoint/2010/main" xmlns="" val="30262886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085850"/>
            <a:ext cx="4648200" cy="32004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2" name="Title 1"/>
          <p:cNvSpPr>
            <a:spLocks noGrp="1"/>
          </p:cNvSpPr>
          <p:nvPr>
            <p:ph type="title"/>
          </p:nvPr>
        </p:nvSpPr>
        <p:spPr>
          <a:xfrm>
            <a:off x="612648" y="1085850"/>
            <a:ext cx="2971800" cy="822960"/>
          </a:xfrm>
        </p:spPr>
        <p:txBody>
          <a:bodyPr anchor="b"/>
          <a:lstStyle>
            <a:lvl1pPr algn="l">
              <a:defRPr sz="1800" b="0" i="0" cap="none" baseline="0">
                <a:solidFill>
                  <a:schemeClr val="tx2"/>
                </a:solidFill>
              </a:defRPr>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612648" y="1910919"/>
            <a:ext cx="2971800" cy="2375332"/>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76F8ADFA-7142-4015-85E6-1712F15FA709}" type="datetime1">
              <a:rPr lang="en-US" smtClean="0">
                <a:solidFill>
                  <a:prstClr val="white"/>
                </a:solidFill>
              </a:rPr>
              <a:pPr/>
              <a:t>11/11/2016</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xmlns="" val="2487431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secHead" preserve="1">
  <p:cSld name="區段標頭">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3721894"/>
            <a:ext cx="7885113" cy="1021556"/>
          </a:xfrm>
        </p:spPr>
        <p:txBody>
          <a:bodyPr anchor="t"/>
          <a:lstStyle>
            <a:lvl1pPr algn="l">
              <a:defRPr sz="3200" b="0" i="0" cap="all" baseline="0"/>
            </a:lvl1pPr>
          </a:lstStyle>
          <a:p>
            <a:r>
              <a:rPr lang="zh-TW" altLang="en-US"/>
              <a:t>按一下以編輯母片標題樣式</a:t>
            </a:r>
            <a:endParaRPr lang="en-US" dirty="0"/>
          </a:p>
        </p:txBody>
      </p:sp>
      <p:sp>
        <p:nvSpPr>
          <p:cNvPr id="3" name="Text Placeholder 2"/>
          <p:cNvSpPr>
            <a:spLocks noGrp="1"/>
          </p:cNvSpPr>
          <p:nvPr>
            <p:ph type="body" idx="1" hasCustomPrompt="1"/>
          </p:nvPr>
        </p:nvSpPr>
        <p:spPr>
          <a:xfrm>
            <a:off x="609601" y="2596754"/>
            <a:ext cx="7885113" cy="1125140"/>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79C96367-2F2B-4F6E-ACF4-15FA13738E10}" type="datetime1">
              <a:rPr lang="en-US" smtClean="0">
                <a:solidFill>
                  <a:prstClr val="white"/>
                </a:solidFill>
              </a:rPr>
              <a:pPr/>
              <a:t>11/11/2016</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B1523C92-45F4-4C30-810D-4886C1BA696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xmlns="" val="128951115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11" name="Content Placeholder 10"/>
          <p:cNvSpPr>
            <a:spLocks noGrp="1"/>
          </p:cNvSpPr>
          <p:nvPr>
            <p:ph sz="quarter" idx="13" hasCustomPrompt="1"/>
          </p:nvPr>
        </p:nvSpPr>
        <p:spPr>
          <a:xfrm>
            <a:off x="609600" y="1200150"/>
            <a:ext cx="3733800" cy="30861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13" name="Content Placeholder 12"/>
          <p:cNvSpPr>
            <a:spLocks noGrp="1"/>
          </p:cNvSpPr>
          <p:nvPr>
            <p:ph sz="quarter" idx="14" hasCustomPrompt="1"/>
          </p:nvPr>
        </p:nvSpPr>
        <p:spPr>
          <a:xfrm>
            <a:off x="4800600" y="1200150"/>
            <a:ext cx="3733800" cy="30861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2" name="Title 1"/>
          <p:cNvSpPr>
            <a:spLocks noGrp="1"/>
          </p:cNvSpPr>
          <p:nvPr>
            <p:ph type="title" hasCustomPrompt="1"/>
          </p:nvPr>
        </p:nvSpPr>
        <p:spPr>
          <a:xfrm>
            <a:off x="609600" y="205978"/>
            <a:ext cx="7924800" cy="857250"/>
          </a:xfrm>
        </p:spPr>
        <p:txBody>
          <a:bodyPr/>
          <a:lstStyle/>
          <a:p>
            <a:r>
              <a:rPr lang="zh-TW" altLang="en-US"/>
              <a:t>按一下以編輯母片標題樣式</a:t>
            </a:r>
            <a:endParaRPr lang="en-US" dirty="0"/>
          </a:p>
        </p:txBody>
      </p:sp>
      <p:sp>
        <p:nvSpPr>
          <p:cNvPr id="5" name="Date Placeholder 4"/>
          <p:cNvSpPr>
            <a:spLocks noGrp="1"/>
          </p:cNvSpPr>
          <p:nvPr>
            <p:ph type="dt" sz="half" idx="10"/>
          </p:nvPr>
        </p:nvSpPr>
        <p:spPr/>
        <p:txBody>
          <a:bodyPr/>
          <a:lstStyle/>
          <a:p>
            <a:fld id="{8FB3498D-21C7-408B-8EF5-5B55DEF0BFD5}" type="datetime1">
              <a:rPr lang="en-US" smtClean="0">
                <a:solidFill>
                  <a:prstClr val="white"/>
                </a:solidFill>
              </a:rPr>
              <a:pPr/>
              <a:t>11/11/2016</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xmlns="" val="125523757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3" name="Content Placeholder 12"/>
          <p:cNvSpPr>
            <a:spLocks noGrp="1"/>
          </p:cNvSpPr>
          <p:nvPr>
            <p:ph sz="quarter" idx="14" hasCustomPrompt="1"/>
          </p:nvPr>
        </p:nvSpPr>
        <p:spPr>
          <a:xfrm>
            <a:off x="4800600" y="1657350"/>
            <a:ext cx="3733800" cy="26289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11" name="Content Placeholder 10"/>
          <p:cNvSpPr>
            <a:spLocks noGrp="1"/>
          </p:cNvSpPr>
          <p:nvPr>
            <p:ph sz="quarter" idx="13" hasCustomPrompt="1"/>
          </p:nvPr>
        </p:nvSpPr>
        <p:spPr>
          <a:xfrm>
            <a:off x="609600" y="1657350"/>
            <a:ext cx="3733800" cy="26289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2" name="Title 1"/>
          <p:cNvSpPr>
            <a:spLocks noGrp="1"/>
          </p:cNvSpPr>
          <p:nvPr>
            <p:ph type="title" hasCustomPrompt="1"/>
          </p:nvPr>
        </p:nvSpPr>
        <p:spPr>
          <a:xfrm>
            <a:off x="609600" y="205978"/>
            <a:ext cx="7924800" cy="857250"/>
          </a:xfrm>
        </p:spPr>
        <p:txBody>
          <a:bodyPr/>
          <a:lstStyle>
            <a:lvl1pPr>
              <a:defRPr/>
            </a:lvl1pPr>
          </a:lstStyle>
          <a:p>
            <a:r>
              <a:rPr lang="zh-TW" altLang="en-US"/>
              <a:t>按一下以編輯母片標題樣式</a:t>
            </a:r>
            <a:endParaRPr lang="en-US" dirty="0"/>
          </a:p>
        </p:txBody>
      </p:sp>
      <p:sp>
        <p:nvSpPr>
          <p:cNvPr id="3" name="Text Placeholder 2"/>
          <p:cNvSpPr>
            <a:spLocks noGrp="1"/>
          </p:cNvSpPr>
          <p:nvPr>
            <p:ph type="body" idx="1" hasCustomPrompt="1"/>
          </p:nvPr>
        </p:nvSpPr>
        <p:spPr>
          <a:xfrm>
            <a:off x="609600" y="1200150"/>
            <a:ext cx="3733800" cy="431006"/>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5" name="Text Placeholder 4"/>
          <p:cNvSpPr>
            <a:spLocks noGrp="1"/>
          </p:cNvSpPr>
          <p:nvPr>
            <p:ph type="body" sz="quarter" idx="3" hasCustomPrompt="1"/>
          </p:nvPr>
        </p:nvSpPr>
        <p:spPr>
          <a:xfrm>
            <a:off x="4800600" y="1200150"/>
            <a:ext cx="3733800" cy="431006"/>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7" name="Date Placeholder 6"/>
          <p:cNvSpPr>
            <a:spLocks noGrp="1"/>
          </p:cNvSpPr>
          <p:nvPr>
            <p:ph type="dt" sz="half" idx="10"/>
          </p:nvPr>
        </p:nvSpPr>
        <p:spPr/>
        <p:txBody>
          <a:bodyPr/>
          <a:lstStyle/>
          <a:p>
            <a:fld id="{84DB246E-8FD1-42FF-94A4-E4133095C37A}" type="datetime1">
              <a:rPr lang="en-US" smtClean="0">
                <a:solidFill>
                  <a:prstClr val="white"/>
                </a:solidFill>
              </a:rPr>
              <a:pPr/>
              <a:t>11/11/2016</a:t>
            </a:fld>
            <a:endParaRPr lang="en-US">
              <a:solidFill>
                <a:prstClr val="white"/>
              </a:solidFill>
            </a:endParaRPr>
          </a:p>
        </p:txBody>
      </p:sp>
      <p:sp>
        <p:nvSpPr>
          <p:cNvPr id="8" name="Footer Placeholder 7"/>
          <p:cNvSpPr>
            <a:spLocks noGrp="1"/>
          </p:cNvSpPr>
          <p:nvPr>
            <p:ph type="ftr" sz="quarter" idx="11"/>
          </p:nvPr>
        </p:nvSpPr>
        <p:spPr/>
        <p:txBody>
          <a:bodyPr/>
          <a:lstStyle/>
          <a:p>
            <a:endParaRPr lang="en-US">
              <a:solidFill>
                <a:prstClr val="white"/>
              </a:solidFill>
            </a:endParaRPr>
          </a:p>
        </p:txBody>
      </p:sp>
      <p:sp>
        <p:nvSpPr>
          <p:cNvPr id="9" name="Slide Number Placeholder 8"/>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xmlns="" val="75496329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05978"/>
            <a:ext cx="7924800" cy="857250"/>
          </a:xfrm>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A93939D4-B818-4372-B1EE-7CB6D5BBC74A}" type="datetime1">
              <a:rPr lang="en-US" smtClean="0">
                <a:solidFill>
                  <a:prstClr val="white"/>
                </a:solidFill>
              </a:rPr>
              <a:pPr/>
              <a:t>11/11/2016</a:t>
            </a:fld>
            <a:endParaRPr lang="en-US">
              <a:solidFill>
                <a:prstClr val="white"/>
              </a:solidFill>
            </a:endParaRPr>
          </a:p>
        </p:txBody>
      </p:sp>
      <p:sp>
        <p:nvSpPr>
          <p:cNvPr id="4" name="Footer Placeholder 3"/>
          <p:cNvSpPr>
            <a:spLocks noGrp="1"/>
          </p:cNvSpPr>
          <p:nvPr>
            <p:ph type="ftr" sz="quarter" idx="11"/>
          </p:nvPr>
        </p:nvSpPr>
        <p:spPr/>
        <p:txBody>
          <a:bodyPr/>
          <a:lstStyle/>
          <a:p>
            <a:endParaRPr lang="en-US">
              <a:solidFill>
                <a:prstClr val="white"/>
              </a:solidFill>
            </a:endParaRPr>
          </a:p>
        </p:txBody>
      </p:sp>
      <p:sp>
        <p:nvSpPr>
          <p:cNvPr id="5" name="Slide Number Placeholder 4"/>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xmlns="" val="120626699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35E438-4D0D-4834-B658-A90420491D98}" type="datetime1">
              <a:rPr lang="en-US" smtClean="0">
                <a:solidFill>
                  <a:prstClr val="white"/>
                </a:solidFill>
              </a:rPr>
              <a:pPr/>
              <a:t>11/11/2016</a:t>
            </a:fld>
            <a:endParaRPr lang="en-US">
              <a:solidFill>
                <a:prstClr val="white"/>
              </a:solidFill>
            </a:endParaRPr>
          </a:p>
        </p:txBody>
      </p:sp>
      <p:sp>
        <p:nvSpPr>
          <p:cNvPr id="3" name="Footer Placeholder 2"/>
          <p:cNvSpPr>
            <a:spLocks noGrp="1"/>
          </p:cNvSpPr>
          <p:nvPr>
            <p:ph type="ftr" sz="quarter" idx="11"/>
          </p:nvPr>
        </p:nvSpPr>
        <p:spPr/>
        <p:txBody>
          <a:bodyPr/>
          <a:lstStyle/>
          <a:p>
            <a:endParaRPr lang="en-US">
              <a:solidFill>
                <a:prstClr val="white"/>
              </a:solidFill>
            </a:endParaRPr>
          </a:p>
        </p:txBody>
      </p:sp>
      <p:sp>
        <p:nvSpPr>
          <p:cNvPr id="4" name="Slide Number Placeholder 3"/>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xmlns="" val="132263362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9" name="Content Placeholder 8"/>
          <p:cNvSpPr>
            <a:spLocks noGrp="1"/>
          </p:cNvSpPr>
          <p:nvPr>
            <p:ph sz="quarter" idx="13" hasCustomPrompt="1"/>
          </p:nvPr>
        </p:nvSpPr>
        <p:spPr>
          <a:xfrm>
            <a:off x="3962400" y="1085850"/>
            <a:ext cx="4648200" cy="32004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2" name="Title 1"/>
          <p:cNvSpPr>
            <a:spLocks noGrp="1"/>
          </p:cNvSpPr>
          <p:nvPr>
            <p:ph type="title" hasCustomPrompt="1"/>
          </p:nvPr>
        </p:nvSpPr>
        <p:spPr>
          <a:xfrm>
            <a:off x="612648" y="1085850"/>
            <a:ext cx="2971800" cy="822960"/>
          </a:xfrm>
        </p:spPr>
        <p:txBody>
          <a:bodyPr anchor="b"/>
          <a:lstStyle>
            <a:lvl1pPr algn="l">
              <a:defRPr sz="1800" b="0" i="0" cap="none" baseline="0">
                <a:solidFill>
                  <a:schemeClr val="tx2"/>
                </a:solidFill>
              </a:defRPr>
            </a:lvl1pPr>
          </a:lstStyle>
          <a:p>
            <a:r>
              <a:rPr lang="zh-TW" altLang="en-US"/>
              <a:t>按一下以編輯母片標題樣式</a:t>
            </a:r>
            <a:endParaRPr lang="en-US" dirty="0"/>
          </a:p>
        </p:txBody>
      </p:sp>
      <p:sp>
        <p:nvSpPr>
          <p:cNvPr id="4" name="Text Placeholder 3"/>
          <p:cNvSpPr>
            <a:spLocks noGrp="1"/>
          </p:cNvSpPr>
          <p:nvPr>
            <p:ph type="body" sz="half" idx="2" hasCustomPrompt="1"/>
          </p:nvPr>
        </p:nvSpPr>
        <p:spPr>
          <a:xfrm>
            <a:off x="612648" y="1910919"/>
            <a:ext cx="2971800" cy="2375332"/>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76F8ADFA-7142-4015-85E6-1712F15FA709}" type="datetime1">
              <a:rPr lang="en-US" smtClean="0">
                <a:solidFill>
                  <a:prstClr val="white"/>
                </a:solidFill>
              </a:rPr>
              <a:pPr/>
              <a:t>11/11/2016</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xmlns="" val="58251399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rcRect/>
          <a:stretch>
            <a:fillRect/>
          </a:stretch>
        </p:blipFill>
        <p:spPr>
          <a:xfrm>
            <a:off x="0" y="0"/>
            <a:ext cx="9144000" cy="5143500"/>
          </a:xfrm>
          <a:prstGeom prst="rect">
            <a:avLst/>
          </a:prstGeom>
        </p:spPr>
      </p:pic>
      <p:sp>
        <p:nvSpPr>
          <p:cNvPr id="2" name="Title 1"/>
          <p:cNvSpPr>
            <a:spLocks noGrp="1"/>
          </p:cNvSpPr>
          <p:nvPr>
            <p:ph type="title" hasCustomPrompt="1"/>
          </p:nvPr>
        </p:nvSpPr>
        <p:spPr>
          <a:xfrm>
            <a:off x="609600" y="1085850"/>
            <a:ext cx="2971800" cy="822960"/>
          </a:xfrm>
        </p:spPr>
        <p:txBody>
          <a:bodyPr anchor="b"/>
          <a:lstStyle>
            <a:lvl1pPr algn="l">
              <a:defRPr sz="1800" b="0" i="0" cap="none" baseline="0">
                <a:solidFill>
                  <a:schemeClr val="tx2"/>
                </a:solidFill>
              </a:defRPr>
            </a:lvl1pPr>
          </a:lstStyle>
          <a:p>
            <a:r>
              <a:rPr lang="zh-TW" altLang="en-US"/>
              <a:t>按一下以編輯母片標題樣式</a:t>
            </a:r>
            <a:endParaRPr lang="en-US" dirty="0"/>
          </a:p>
        </p:txBody>
      </p:sp>
      <p:sp>
        <p:nvSpPr>
          <p:cNvPr id="3" name="Picture Placeholder 2"/>
          <p:cNvSpPr>
            <a:spLocks noGrp="1"/>
          </p:cNvSpPr>
          <p:nvPr>
            <p:ph type="pic" idx="1" hasCustomPrompt="1"/>
          </p:nvPr>
        </p:nvSpPr>
        <p:spPr>
          <a:xfrm>
            <a:off x="4657344" y="1085850"/>
            <a:ext cx="3419856" cy="260604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1" fmla="*/ 0 w 3419856"/>
              <a:gd name="connsiteY0-2" fmla="*/ 74450 h 3429000"/>
              <a:gd name="connsiteX1-3" fmla="*/ 21806 w 3419856"/>
              <a:gd name="connsiteY1-4" fmla="*/ 21806 h 3429000"/>
              <a:gd name="connsiteX2-5" fmla="*/ 74450 w 3419856"/>
              <a:gd name="connsiteY2-6" fmla="*/ 0 h 3429000"/>
              <a:gd name="connsiteX3-7" fmla="*/ 3345406 w 3419856"/>
              <a:gd name="connsiteY3-8" fmla="*/ 0 h 3429000"/>
              <a:gd name="connsiteX4-9" fmla="*/ 3398050 w 3419856"/>
              <a:gd name="connsiteY4-10" fmla="*/ 21806 h 3429000"/>
              <a:gd name="connsiteX5-11" fmla="*/ 3419856 w 3419856"/>
              <a:gd name="connsiteY5-12" fmla="*/ 74450 h 3429000"/>
              <a:gd name="connsiteX6-13" fmla="*/ 3419856 w 3419856"/>
              <a:gd name="connsiteY6-14" fmla="*/ 3354550 h 3429000"/>
              <a:gd name="connsiteX7-15" fmla="*/ 3398050 w 3419856"/>
              <a:gd name="connsiteY7-16" fmla="*/ 3407194 h 3429000"/>
              <a:gd name="connsiteX8-17" fmla="*/ 3345406 w 3419856"/>
              <a:gd name="connsiteY8-18" fmla="*/ 3429000 h 3429000"/>
              <a:gd name="connsiteX9-19" fmla="*/ 21806 w 3419856"/>
              <a:gd name="connsiteY9-20" fmla="*/ 3407194 h 3429000"/>
              <a:gd name="connsiteX10-21" fmla="*/ 0 w 3419856"/>
              <a:gd name="connsiteY10-22" fmla="*/ 3354550 h 3429000"/>
              <a:gd name="connsiteX11-23" fmla="*/ 0 w 3419856"/>
              <a:gd name="connsiteY11-24" fmla="*/ 74450 h 3429000"/>
              <a:gd name="connsiteX0-25" fmla="*/ 0 w 3964392"/>
              <a:gd name="connsiteY0-26" fmla="*/ 74450 h 3415968"/>
              <a:gd name="connsiteX1-27" fmla="*/ 21806 w 3964392"/>
              <a:gd name="connsiteY1-28" fmla="*/ 21806 h 3415968"/>
              <a:gd name="connsiteX2-29" fmla="*/ 74450 w 3964392"/>
              <a:gd name="connsiteY2-30" fmla="*/ 0 h 3415968"/>
              <a:gd name="connsiteX3-31" fmla="*/ 3345406 w 3964392"/>
              <a:gd name="connsiteY3-32" fmla="*/ 0 h 3415968"/>
              <a:gd name="connsiteX4-33" fmla="*/ 3398050 w 3964392"/>
              <a:gd name="connsiteY4-34" fmla="*/ 21806 h 3415968"/>
              <a:gd name="connsiteX5-35" fmla="*/ 3419856 w 3964392"/>
              <a:gd name="connsiteY5-36" fmla="*/ 74450 h 3415968"/>
              <a:gd name="connsiteX6-37" fmla="*/ 3419856 w 3964392"/>
              <a:gd name="connsiteY6-38" fmla="*/ 3354550 h 3415968"/>
              <a:gd name="connsiteX7-39" fmla="*/ 3398050 w 3964392"/>
              <a:gd name="connsiteY7-40" fmla="*/ 3407194 h 3415968"/>
              <a:gd name="connsiteX8-41" fmla="*/ 21806 w 3964392"/>
              <a:gd name="connsiteY8-42" fmla="*/ 3407194 h 3415968"/>
              <a:gd name="connsiteX9-43" fmla="*/ 0 w 3964392"/>
              <a:gd name="connsiteY9-44" fmla="*/ 3354550 h 3415968"/>
              <a:gd name="connsiteX10-45" fmla="*/ 0 w 3964392"/>
              <a:gd name="connsiteY10-46" fmla="*/ 74450 h 3415968"/>
              <a:gd name="connsiteX0-47" fmla="*/ 0 w 3964392"/>
              <a:gd name="connsiteY0-48" fmla="*/ 74450 h 3415968"/>
              <a:gd name="connsiteX1-49" fmla="*/ 21806 w 3964392"/>
              <a:gd name="connsiteY1-50" fmla="*/ 21806 h 3415968"/>
              <a:gd name="connsiteX2-51" fmla="*/ 74450 w 3964392"/>
              <a:gd name="connsiteY2-52" fmla="*/ 0 h 3415968"/>
              <a:gd name="connsiteX3-53" fmla="*/ 3345406 w 3964392"/>
              <a:gd name="connsiteY3-54" fmla="*/ 0 h 3415968"/>
              <a:gd name="connsiteX4-55" fmla="*/ 3398050 w 3964392"/>
              <a:gd name="connsiteY4-56" fmla="*/ 21806 h 3415968"/>
              <a:gd name="connsiteX5-57" fmla="*/ 3419856 w 3964392"/>
              <a:gd name="connsiteY5-58" fmla="*/ 74450 h 3415968"/>
              <a:gd name="connsiteX6-59" fmla="*/ 3419856 w 3964392"/>
              <a:gd name="connsiteY6-60" fmla="*/ 3354550 h 3415968"/>
              <a:gd name="connsiteX7-61" fmla="*/ 3398050 w 3964392"/>
              <a:gd name="connsiteY7-62" fmla="*/ 3407194 h 3415968"/>
              <a:gd name="connsiteX8-63" fmla="*/ 21806 w 3964392"/>
              <a:gd name="connsiteY8-64" fmla="*/ 3407194 h 3415968"/>
              <a:gd name="connsiteX9-65" fmla="*/ 0 w 3964392"/>
              <a:gd name="connsiteY9-66" fmla="*/ 3354550 h 3415968"/>
              <a:gd name="connsiteX10-67" fmla="*/ 0 w 3964392"/>
              <a:gd name="connsiteY10-68" fmla="*/ 74450 h 3415968"/>
              <a:gd name="connsiteX0-69" fmla="*/ 0 w 3968026"/>
              <a:gd name="connsiteY0-70" fmla="*/ 74450 h 3910007"/>
              <a:gd name="connsiteX1-71" fmla="*/ 21806 w 3968026"/>
              <a:gd name="connsiteY1-72" fmla="*/ 21806 h 3910007"/>
              <a:gd name="connsiteX2-73" fmla="*/ 74450 w 3968026"/>
              <a:gd name="connsiteY2-74" fmla="*/ 0 h 3910007"/>
              <a:gd name="connsiteX3-75" fmla="*/ 3345406 w 3968026"/>
              <a:gd name="connsiteY3-76" fmla="*/ 0 h 3910007"/>
              <a:gd name="connsiteX4-77" fmla="*/ 3398050 w 3968026"/>
              <a:gd name="connsiteY4-78" fmla="*/ 21806 h 3910007"/>
              <a:gd name="connsiteX5-79" fmla="*/ 3419856 w 3968026"/>
              <a:gd name="connsiteY5-80" fmla="*/ 74450 h 3910007"/>
              <a:gd name="connsiteX6-81" fmla="*/ 3419856 w 3968026"/>
              <a:gd name="connsiteY6-82" fmla="*/ 3354550 h 3910007"/>
              <a:gd name="connsiteX7-83" fmla="*/ 3398050 w 3968026"/>
              <a:gd name="connsiteY7-84" fmla="*/ 3407194 h 3910007"/>
              <a:gd name="connsiteX8-85" fmla="*/ 0 w 3968026"/>
              <a:gd name="connsiteY8-86" fmla="*/ 3354550 h 3910007"/>
              <a:gd name="connsiteX9-87" fmla="*/ 0 w 3968026"/>
              <a:gd name="connsiteY9-88" fmla="*/ 74450 h 3910007"/>
              <a:gd name="connsiteX0-89" fmla="*/ 0 w 3419856"/>
              <a:gd name="connsiteY0-90" fmla="*/ 74450 h 3901233"/>
              <a:gd name="connsiteX1-91" fmla="*/ 21806 w 3419856"/>
              <a:gd name="connsiteY1-92" fmla="*/ 21806 h 3901233"/>
              <a:gd name="connsiteX2-93" fmla="*/ 74450 w 3419856"/>
              <a:gd name="connsiteY2-94" fmla="*/ 0 h 3901233"/>
              <a:gd name="connsiteX3-95" fmla="*/ 3345406 w 3419856"/>
              <a:gd name="connsiteY3-96" fmla="*/ 0 h 3901233"/>
              <a:gd name="connsiteX4-97" fmla="*/ 3398050 w 3419856"/>
              <a:gd name="connsiteY4-98" fmla="*/ 21806 h 3901233"/>
              <a:gd name="connsiteX5-99" fmla="*/ 3419856 w 3419856"/>
              <a:gd name="connsiteY5-100" fmla="*/ 74450 h 3901233"/>
              <a:gd name="connsiteX6-101" fmla="*/ 3419856 w 3419856"/>
              <a:gd name="connsiteY6-102" fmla="*/ 3354550 h 3901233"/>
              <a:gd name="connsiteX7-103" fmla="*/ 0 w 3419856"/>
              <a:gd name="connsiteY7-104" fmla="*/ 3354550 h 3901233"/>
              <a:gd name="connsiteX8-105" fmla="*/ 0 w 3419856"/>
              <a:gd name="connsiteY8-106" fmla="*/ 74450 h 3901233"/>
              <a:gd name="connsiteX0-107" fmla="*/ 0 w 3419856"/>
              <a:gd name="connsiteY0-108" fmla="*/ 74450 h 3354550"/>
              <a:gd name="connsiteX1-109" fmla="*/ 21806 w 3419856"/>
              <a:gd name="connsiteY1-110" fmla="*/ 21806 h 3354550"/>
              <a:gd name="connsiteX2-111" fmla="*/ 74450 w 3419856"/>
              <a:gd name="connsiteY2-112" fmla="*/ 0 h 3354550"/>
              <a:gd name="connsiteX3-113" fmla="*/ 3345406 w 3419856"/>
              <a:gd name="connsiteY3-114" fmla="*/ 0 h 3354550"/>
              <a:gd name="connsiteX4-115" fmla="*/ 3398050 w 3419856"/>
              <a:gd name="connsiteY4-116" fmla="*/ 21806 h 3354550"/>
              <a:gd name="connsiteX5-117" fmla="*/ 3419856 w 3419856"/>
              <a:gd name="connsiteY5-118" fmla="*/ 74450 h 3354550"/>
              <a:gd name="connsiteX6-119" fmla="*/ 3419856 w 3419856"/>
              <a:gd name="connsiteY6-120" fmla="*/ 3354550 h 3354550"/>
              <a:gd name="connsiteX7-121" fmla="*/ 0 w 3419856"/>
              <a:gd name="connsiteY7-122" fmla="*/ 3354550 h 3354550"/>
              <a:gd name="connsiteX8-123" fmla="*/ 0 w 3419856"/>
              <a:gd name="connsiteY8-124" fmla="*/ 74450 h 3354550"/>
            </a:gdLst>
            <a:ahLst/>
            <a:cxnLst>
              <a:cxn ang="0">
                <a:pos x="connsiteX0-107" y="connsiteY0-108"/>
              </a:cxn>
              <a:cxn ang="0">
                <a:pos x="connsiteX1-109" y="connsiteY1-110"/>
              </a:cxn>
              <a:cxn ang="0">
                <a:pos x="connsiteX2-111" y="connsiteY2-112"/>
              </a:cxn>
              <a:cxn ang="0">
                <a:pos x="connsiteX3-113" y="connsiteY3-114"/>
              </a:cxn>
              <a:cxn ang="0">
                <a:pos x="connsiteX4-115" y="connsiteY4-116"/>
              </a:cxn>
              <a:cxn ang="0">
                <a:pos x="connsiteX5-117" y="connsiteY5-118"/>
              </a:cxn>
              <a:cxn ang="0">
                <a:pos x="connsiteX6-119" y="connsiteY6-120"/>
              </a:cxn>
              <a:cxn ang="0">
                <a:pos x="connsiteX7-121" y="connsiteY7-122"/>
              </a:cxn>
              <a:cxn ang="0">
                <a:pos x="connsiteX8-123" y="connsiteY8-124"/>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將圖片拖曳至版面配置區或按一下圖示以新增</a:t>
            </a:r>
            <a:endParaRPr lang="en-US" dirty="0"/>
          </a:p>
        </p:txBody>
      </p:sp>
      <p:sp>
        <p:nvSpPr>
          <p:cNvPr id="4" name="Text Placeholder 3"/>
          <p:cNvSpPr>
            <a:spLocks noGrp="1"/>
          </p:cNvSpPr>
          <p:nvPr>
            <p:ph type="body" sz="half" idx="2" hasCustomPrompt="1"/>
          </p:nvPr>
        </p:nvSpPr>
        <p:spPr>
          <a:xfrm>
            <a:off x="609600" y="1910918"/>
            <a:ext cx="2971800" cy="1803832"/>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34A581E0-D653-4D78-A48F-41D80498BC7E}" type="datetime1">
              <a:rPr lang="en-US" smtClean="0">
                <a:solidFill>
                  <a:prstClr val="white"/>
                </a:solidFill>
              </a:rPr>
              <a:pPr/>
              <a:t>11/11/2016</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xmlns="" val="123464469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hasCustomPrompt="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E694C003-38E8-486A-9BFD-47E55D87241C}" type="datetime1">
              <a:rPr lang="en-US" smtClean="0">
                <a:solidFill>
                  <a:prstClr val="white"/>
                </a:solidFill>
              </a:rPr>
              <a:pPr/>
              <a:t>11/11/2016</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xmlns="" val="165522414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629400" y="205979"/>
            <a:ext cx="2057400" cy="4388644"/>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hasCustomPrompt="1"/>
          </p:nvPr>
        </p:nvSpPr>
        <p:spPr>
          <a:xfrm>
            <a:off x="457200" y="205979"/>
            <a:ext cx="6019800" cy="4388644"/>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E059EAA3-934B-41DB-B3B1-806F4BE5CC37}" type="datetime1">
              <a:rPr lang="en-US" smtClean="0">
                <a:solidFill>
                  <a:prstClr val="white"/>
                </a:solidFill>
              </a:rPr>
              <a:pPr/>
              <a:t>11/11/2016</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xmlns="" val="48398969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bl">
  <p:cSld name="標題及表格">
    <p:spTree>
      <p:nvGrpSpPr>
        <p:cNvPr id="1" name=""/>
        <p:cNvGrpSpPr/>
        <p:nvPr/>
      </p:nvGrpSpPr>
      <p:grpSpPr>
        <a:xfrm>
          <a:off x="0" y="0"/>
          <a:ext cx="0" cy="0"/>
          <a:chOff x="0" y="0"/>
          <a:chExt cx="0" cy="0"/>
        </a:xfrm>
      </p:grpSpPr>
      <p:sp>
        <p:nvSpPr>
          <p:cNvPr id="2" name="標題 1"/>
          <p:cNvSpPr>
            <a:spLocks noGrp="1"/>
          </p:cNvSpPr>
          <p:nvPr>
            <p:ph type="title" hasCustomPrompt="1"/>
          </p:nvPr>
        </p:nvSpPr>
        <p:spPr>
          <a:xfrm>
            <a:off x="457200" y="0"/>
            <a:ext cx="8229600" cy="857250"/>
          </a:xfrm>
        </p:spPr>
        <p:txBody>
          <a:bodyPr/>
          <a:lstStyle/>
          <a:p>
            <a:r>
              <a:rPr lang="zh-TW" altLang="en-US"/>
              <a:t>按一下以編輯母片標題樣式</a:t>
            </a:r>
          </a:p>
        </p:txBody>
      </p:sp>
      <p:sp>
        <p:nvSpPr>
          <p:cNvPr id="3" name="表格版面配置區 2"/>
          <p:cNvSpPr>
            <a:spLocks noGrp="1"/>
          </p:cNvSpPr>
          <p:nvPr>
            <p:ph type="tbl" idx="1"/>
          </p:nvPr>
        </p:nvSpPr>
        <p:spPr>
          <a:xfrm>
            <a:off x="457200" y="971550"/>
            <a:ext cx="8229600" cy="3394472"/>
          </a:xfrm>
        </p:spPr>
        <p:txBody>
          <a:bodyPr/>
          <a:lstStyle/>
          <a:p>
            <a:pPr lvl="0"/>
            <a:endParaRPr lang="zh-TW" altLang="en-US" noProof="0"/>
          </a:p>
        </p:txBody>
      </p:sp>
      <p:sp>
        <p:nvSpPr>
          <p:cNvPr id="4" name="Date Placeholder 3"/>
          <p:cNvSpPr>
            <a:spLocks noGrp="1"/>
          </p:cNvSpPr>
          <p:nvPr>
            <p:ph type="dt" sz="half" idx="10"/>
          </p:nvPr>
        </p:nvSpPr>
        <p:spPr/>
        <p:txBody>
          <a:bodyPr/>
          <a:lstStyle>
            <a:lvl1pPr>
              <a:defRPr/>
            </a:lvl1pPr>
          </a:lstStyle>
          <a:p>
            <a:pPr>
              <a:defRPr/>
            </a:pPr>
            <a:endParaRPr lang="en-US" altLang="zh-TW">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zh-TW">
              <a:solidFill>
                <a:prstClr val="white"/>
              </a:solidFill>
            </a:endParaRPr>
          </a:p>
        </p:txBody>
      </p:sp>
      <p:sp>
        <p:nvSpPr>
          <p:cNvPr id="6" name="Slide Number Placeholder 5"/>
          <p:cNvSpPr>
            <a:spLocks noGrp="1"/>
          </p:cNvSpPr>
          <p:nvPr>
            <p:ph type="sldNum" sz="quarter" idx="12"/>
          </p:nvPr>
        </p:nvSpPr>
        <p:spPr/>
        <p:txBody>
          <a:bodyPr/>
          <a:lstStyle>
            <a:lvl1pPr>
              <a:defRPr/>
            </a:lvl1pPr>
          </a:lstStyle>
          <a:p>
            <a:pPr>
              <a:defRPr/>
            </a:pPr>
            <a:fld id="{EB99748B-8F4B-432B-922E-02C1C9D575EE}" type="slidenum">
              <a:rPr lang="en-US" altLang="zh-TW">
                <a:solidFill>
                  <a:prstClr val="white"/>
                </a:solidFill>
              </a:rPr>
              <a:pPr>
                <a:defRPr/>
              </a:pPr>
              <a:t>‹#›</a:t>
            </a:fld>
            <a:endParaRPr lang="en-US" altLang="zh-TW">
              <a:solidFill>
                <a:prstClr val="white"/>
              </a:solidFill>
            </a:endParaRPr>
          </a:p>
        </p:txBody>
      </p:sp>
    </p:spTree>
    <p:extLst>
      <p:ext uri="{BB962C8B-B14F-4D97-AF65-F5344CB8AC3E}">
        <p14:creationId xmlns:p14="http://schemas.microsoft.com/office/powerpoint/2010/main" xmlns="" val="11848127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5143500"/>
          </a:xfrm>
          <a:prstGeom prst="rect">
            <a:avLst/>
          </a:prstGeom>
        </p:spPr>
      </p:pic>
      <p:sp>
        <p:nvSpPr>
          <p:cNvPr id="2" name="Title 1"/>
          <p:cNvSpPr>
            <a:spLocks noGrp="1"/>
          </p:cNvSpPr>
          <p:nvPr>
            <p:ph type="title"/>
          </p:nvPr>
        </p:nvSpPr>
        <p:spPr>
          <a:xfrm>
            <a:off x="609600" y="1085850"/>
            <a:ext cx="2971800" cy="822960"/>
          </a:xfrm>
        </p:spPr>
        <p:txBody>
          <a:bodyPr anchor="b"/>
          <a:lstStyle>
            <a:lvl1pPr algn="l">
              <a:defRPr sz="1800" b="0" i="0" cap="none" baseline="0">
                <a:solidFill>
                  <a:schemeClr val="tx2"/>
                </a:solidFill>
              </a:defRPr>
            </a:lvl1pPr>
          </a:lstStyle>
          <a:p>
            <a:r>
              <a:rPr lang="zh-TW" altLang="en-US"/>
              <a:t>按一下以編輯母片標題樣式</a:t>
            </a:r>
            <a:endParaRPr lang="en-US" dirty="0"/>
          </a:p>
        </p:txBody>
      </p:sp>
      <p:sp>
        <p:nvSpPr>
          <p:cNvPr id="3" name="Picture Placeholder 2"/>
          <p:cNvSpPr>
            <a:spLocks noGrp="1"/>
          </p:cNvSpPr>
          <p:nvPr>
            <p:ph type="pic" idx="1"/>
          </p:nvPr>
        </p:nvSpPr>
        <p:spPr>
          <a:xfrm>
            <a:off x="4657344" y="1085850"/>
            <a:ext cx="3419856" cy="260604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將圖片拖曳至版面配置區或按一下圖示以新增</a:t>
            </a:r>
            <a:endParaRPr lang="en-US" dirty="0"/>
          </a:p>
        </p:txBody>
      </p:sp>
      <p:sp>
        <p:nvSpPr>
          <p:cNvPr id="4" name="Text Placeholder 3"/>
          <p:cNvSpPr>
            <a:spLocks noGrp="1"/>
          </p:cNvSpPr>
          <p:nvPr>
            <p:ph type="body" sz="half" idx="2"/>
          </p:nvPr>
        </p:nvSpPr>
        <p:spPr>
          <a:xfrm>
            <a:off x="609600" y="1910918"/>
            <a:ext cx="2971800" cy="1803832"/>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34A581E0-D653-4D78-A48F-41D80498BC7E}" type="datetime1">
              <a:rPr lang="en-US" smtClean="0">
                <a:solidFill>
                  <a:prstClr val="white"/>
                </a:solidFill>
              </a:rPr>
              <a:pPr/>
              <a:t>11/11/2016</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xmlns="" val="92452484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D878831D-E213-44E2-95BA-7101BA0ACAC8}" type="datetimeFigureOut">
              <a:rPr lang="en-US" smtClean="0">
                <a:solidFill>
                  <a:prstClr val="black">
                    <a:tint val="75000"/>
                  </a:prstClr>
                </a:solidFill>
              </a:rPr>
              <a:pPr/>
              <a:t>11/11/2016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94073C-89A9-4035-BC35-F66F36BF81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289515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78831D-E213-44E2-95BA-7101BA0ACAC8}" type="datetimeFigureOut">
              <a:rPr lang="en-US" smtClean="0">
                <a:solidFill>
                  <a:prstClr val="black">
                    <a:tint val="75000"/>
                  </a:prstClr>
                </a:solidFill>
              </a:rPr>
              <a:pPr/>
              <a:t>11/11/2016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94073C-89A9-4035-BC35-F66F36BF81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81228213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878831D-E213-44E2-95BA-7101BA0ACAC8}" type="datetimeFigureOut">
              <a:rPr lang="en-US" smtClean="0">
                <a:solidFill>
                  <a:prstClr val="black">
                    <a:tint val="75000"/>
                  </a:prstClr>
                </a:solidFill>
              </a:rPr>
              <a:pPr/>
              <a:t>11/11/2016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94073C-89A9-4035-BC35-F66F36BF81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38017169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878831D-E213-44E2-95BA-7101BA0ACAC8}" type="datetimeFigureOut">
              <a:rPr lang="en-US" smtClean="0">
                <a:solidFill>
                  <a:prstClr val="black">
                    <a:tint val="75000"/>
                  </a:prstClr>
                </a:solidFill>
              </a:rPr>
              <a:pPr/>
              <a:t>11/11/2016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894073C-89A9-4035-BC35-F66F36BF81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86051612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878831D-E213-44E2-95BA-7101BA0ACAC8}" type="datetimeFigureOut">
              <a:rPr lang="en-US" smtClean="0">
                <a:solidFill>
                  <a:prstClr val="black">
                    <a:tint val="75000"/>
                  </a:prstClr>
                </a:solidFill>
              </a:rPr>
              <a:pPr/>
              <a:t>11/11/2016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894073C-89A9-4035-BC35-F66F36BF81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54375562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878831D-E213-44E2-95BA-7101BA0ACAC8}" type="datetimeFigureOut">
              <a:rPr lang="en-US" smtClean="0">
                <a:solidFill>
                  <a:prstClr val="black">
                    <a:tint val="75000"/>
                  </a:prstClr>
                </a:solidFill>
              </a:rPr>
              <a:pPr/>
              <a:t>11/11/2016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894073C-89A9-4035-BC35-F66F36BF81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45559096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78831D-E213-44E2-95BA-7101BA0ACAC8}" type="datetimeFigureOut">
              <a:rPr lang="en-US" smtClean="0">
                <a:solidFill>
                  <a:prstClr val="black">
                    <a:tint val="75000"/>
                  </a:prstClr>
                </a:solidFill>
              </a:rPr>
              <a:pPr/>
              <a:t>11/11/2016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894073C-89A9-4035-BC35-F66F36BF81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7063642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878831D-E213-44E2-95BA-7101BA0ACAC8}" type="datetimeFigureOut">
              <a:rPr lang="en-US" smtClean="0">
                <a:solidFill>
                  <a:prstClr val="black">
                    <a:tint val="75000"/>
                  </a:prstClr>
                </a:solidFill>
              </a:rPr>
              <a:pPr/>
              <a:t>11/11/2016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894073C-89A9-4035-BC35-F66F36BF81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47257633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70"/>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878831D-E213-44E2-95BA-7101BA0ACAC8}" type="datetimeFigureOut">
              <a:rPr lang="en-US" smtClean="0">
                <a:solidFill>
                  <a:prstClr val="black">
                    <a:tint val="75000"/>
                  </a:prstClr>
                </a:solidFill>
              </a:rPr>
              <a:pPr/>
              <a:t>11/11/2016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894073C-89A9-4035-BC35-F66F36BF81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32920290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78831D-E213-44E2-95BA-7101BA0ACAC8}" type="datetimeFigureOut">
              <a:rPr lang="en-US" smtClean="0">
                <a:solidFill>
                  <a:prstClr val="black">
                    <a:tint val="75000"/>
                  </a:prstClr>
                </a:solidFill>
              </a:rPr>
              <a:pPr/>
              <a:t>11/11/2016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94073C-89A9-4035-BC35-F66F36BF81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2194079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E694C003-38E8-486A-9BFD-47E55D87241C}" type="datetime1">
              <a:rPr lang="en-US" smtClean="0">
                <a:solidFill>
                  <a:prstClr val="white"/>
                </a:solidFill>
              </a:rPr>
              <a:pPr/>
              <a:t>11/11/2016</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xmlns="" val="234435255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3"/>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273843"/>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78831D-E213-44E2-95BA-7101BA0ACAC8}" type="datetimeFigureOut">
              <a:rPr lang="en-US" smtClean="0">
                <a:solidFill>
                  <a:prstClr val="black">
                    <a:tint val="75000"/>
                  </a:prstClr>
                </a:solidFill>
              </a:rPr>
              <a:pPr/>
              <a:t>11/11/2016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94073C-89A9-4035-BC35-F66F36BF81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226028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6000"/>
            </a:lvl1pPr>
          </a:lstStyle>
          <a:p>
            <a:r>
              <a:rPr lang="zh-TW" altLang="en-US"/>
              <a:t>按一下以編輯母片標題樣式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fld id="{D5127E52-D007-4568-AD43-94C420D7983D}" type="datetimeFigureOut">
              <a:rPr lang="zh-TW" altLang="en-US" smtClean="0"/>
              <a:pPr/>
              <a:t>2016/11/11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E22C004C-89E8-43D3-9E10-174691306B38}" type="slidenum">
              <a:rPr lang="zh-TW" altLang="en-US" smtClean="0"/>
              <a:pPr/>
              <a:t>‹#›</a:t>
            </a:fld>
            <a:endParaRPr lang="zh-TW" altLang="en-US"/>
          </a:p>
        </p:txBody>
      </p:sp>
    </p:spTree>
    <p:extLst>
      <p:ext uri="{BB962C8B-B14F-4D97-AF65-F5344CB8AC3E}">
        <p14:creationId xmlns:p14="http://schemas.microsoft.com/office/powerpoint/2010/main" xmlns="" val="51585773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D5127E52-D007-4568-AD43-94C420D7983D}" type="datetimeFigureOut">
              <a:rPr lang="zh-TW" altLang="en-US" smtClean="0"/>
              <a:pPr/>
              <a:t>2016/11/11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E22C004C-89E8-43D3-9E10-174691306B38}" type="slidenum">
              <a:rPr lang="zh-TW" altLang="en-US" smtClean="0"/>
              <a:pPr/>
              <a:t>‹#›</a:t>
            </a:fld>
            <a:endParaRPr lang="zh-TW" altLang="en-US"/>
          </a:p>
        </p:txBody>
      </p:sp>
    </p:spTree>
    <p:extLst>
      <p:ext uri="{BB962C8B-B14F-4D97-AF65-F5344CB8AC3E}">
        <p14:creationId xmlns:p14="http://schemas.microsoft.com/office/powerpoint/2010/main" xmlns="" val="338496536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6000"/>
            </a:lvl1pPr>
          </a:lstStyle>
          <a:p>
            <a:r>
              <a:rPr lang="zh-TW" altLang="en-US"/>
              <a:t>按一下以編輯母片標題樣式</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D5127E52-D007-4568-AD43-94C420D7983D}" type="datetimeFigureOut">
              <a:rPr lang="zh-TW" altLang="en-US" smtClean="0"/>
              <a:pPr/>
              <a:t>2016/11/11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E22C004C-89E8-43D3-9E10-174691306B38}" type="slidenum">
              <a:rPr lang="zh-TW" altLang="en-US" smtClean="0"/>
              <a:pPr/>
              <a:t>‹#›</a:t>
            </a:fld>
            <a:endParaRPr lang="zh-TW" altLang="en-US"/>
          </a:p>
        </p:txBody>
      </p:sp>
    </p:spTree>
    <p:extLst>
      <p:ext uri="{BB962C8B-B14F-4D97-AF65-F5344CB8AC3E}">
        <p14:creationId xmlns:p14="http://schemas.microsoft.com/office/powerpoint/2010/main" xmlns="" val="216025986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628650" y="1369218"/>
            <a:ext cx="3886200" cy="3263504"/>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629150" y="1369218"/>
            <a:ext cx="3886200" cy="3263504"/>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D5127E52-D007-4568-AD43-94C420D7983D}" type="datetimeFigureOut">
              <a:rPr lang="zh-TW" altLang="en-US" smtClean="0"/>
              <a:pPr/>
              <a:t>2016/11/11</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E22C004C-89E8-43D3-9E10-174691306B38}" type="slidenum">
              <a:rPr lang="zh-TW" altLang="en-US" smtClean="0"/>
              <a:pPr/>
              <a:t>‹#›</a:t>
            </a:fld>
            <a:endParaRPr lang="zh-TW" altLang="en-US"/>
          </a:p>
        </p:txBody>
      </p:sp>
    </p:spTree>
    <p:extLst>
      <p:ext uri="{BB962C8B-B14F-4D97-AF65-F5344CB8AC3E}">
        <p14:creationId xmlns:p14="http://schemas.microsoft.com/office/powerpoint/2010/main" xmlns="" val="17885169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629842" y="1878806"/>
            <a:ext cx="3868340" cy="2763441"/>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4629151" y="1878806"/>
            <a:ext cx="3887391" cy="2763441"/>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D5127E52-D007-4568-AD43-94C420D7983D}" type="datetimeFigureOut">
              <a:rPr lang="zh-TW" altLang="en-US" smtClean="0"/>
              <a:pPr/>
              <a:t>2016/11/11</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E22C004C-89E8-43D3-9E10-174691306B38}" type="slidenum">
              <a:rPr lang="zh-TW" altLang="en-US" smtClean="0"/>
              <a:pPr/>
              <a:t>‹#›</a:t>
            </a:fld>
            <a:endParaRPr lang="zh-TW" altLang="en-US"/>
          </a:p>
        </p:txBody>
      </p:sp>
    </p:spTree>
    <p:extLst>
      <p:ext uri="{BB962C8B-B14F-4D97-AF65-F5344CB8AC3E}">
        <p14:creationId xmlns:p14="http://schemas.microsoft.com/office/powerpoint/2010/main" xmlns="" val="333127323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D5127E52-D007-4568-AD43-94C420D7983D}" type="datetimeFigureOut">
              <a:rPr lang="zh-TW" altLang="en-US" smtClean="0"/>
              <a:pPr/>
              <a:t>2016/11/11</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E22C004C-89E8-43D3-9E10-174691306B38}" type="slidenum">
              <a:rPr lang="zh-TW" altLang="en-US" smtClean="0"/>
              <a:pPr/>
              <a:t>‹#›</a:t>
            </a:fld>
            <a:endParaRPr lang="zh-TW" altLang="en-US"/>
          </a:p>
        </p:txBody>
      </p:sp>
    </p:spTree>
    <p:extLst>
      <p:ext uri="{BB962C8B-B14F-4D97-AF65-F5344CB8AC3E}">
        <p14:creationId xmlns:p14="http://schemas.microsoft.com/office/powerpoint/2010/main" xmlns="" val="210964000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127E52-D007-4568-AD43-94C420D7983D}" type="datetimeFigureOut">
              <a:rPr lang="zh-TW" altLang="en-US" smtClean="0"/>
              <a:pPr/>
              <a:t>2016/11/11</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E22C004C-89E8-43D3-9E10-174691306B38}" type="slidenum">
              <a:rPr lang="zh-TW" altLang="en-US" smtClean="0"/>
              <a:pPr/>
              <a:t>‹#›</a:t>
            </a:fld>
            <a:endParaRPr lang="zh-TW" altLang="en-US"/>
          </a:p>
        </p:txBody>
      </p:sp>
    </p:spTree>
    <p:extLst>
      <p:ext uri="{BB962C8B-B14F-4D97-AF65-F5344CB8AC3E}">
        <p14:creationId xmlns:p14="http://schemas.microsoft.com/office/powerpoint/2010/main" xmlns="" val="348347782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zh-TW" altLang="en-US"/>
              <a:t>按一下以編輯母片標題樣式</a:t>
            </a:r>
            <a:endParaRPr lang="en-US" dirty="0"/>
          </a:p>
        </p:txBody>
      </p:sp>
      <p:sp>
        <p:nvSpPr>
          <p:cNvPr id="3" name="Content Placeholder 2"/>
          <p:cNvSpPr>
            <a:spLocks noGrp="1"/>
          </p:cNvSpPr>
          <p:nvPr>
            <p:ph idx="1"/>
          </p:nvPr>
        </p:nvSpPr>
        <p:spPr>
          <a:xfrm>
            <a:off x="3887391" y="740570"/>
            <a:ext cx="4629150" cy="365521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D5127E52-D007-4568-AD43-94C420D7983D}" type="datetimeFigureOut">
              <a:rPr lang="zh-TW" altLang="en-US" smtClean="0"/>
              <a:pPr/>
              <a:t>2016/11/11</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E22C004C-89E8-43D3-9E10-174691306B38}" type="slidenum">
              <a:rPr lang="zh-TW" altLang="en-US" smtClean="0"/>
              <a:pPr/>
              <a:t>‹#›</a:t>
            </a:fld>
            <a:endParaRPr lang="zh-TW" altLang="en-US"/>
          </a:p>
        </p:txBody>
      </p:sp>
    </p:spTree>
    <p:extLst>
      <p:ext uri="{BB962C8B-B14F-4D97-AF65-F5344CB8AC3E}">
        <p14:creationId xmlns:p14="http://schemas.microsoft.com/office/powerpoint/2010/main" xmlns="" val="141570746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D5127E52-D007-4568-AD43-94C420D7983D}" type="datetimeFigureOut">
              <a:rPr lang="zh-TW" altLang="en-US" smtClean="0"/>
              <a:pPr/>
              <a:t>2016/11/11</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E22C004C-89E8-43D3-9E10-174691306B38}" type="slidenum">
              <a:rPr lang="zh-TW" altLang="en-US" smtClean="0"/>
              <a:pPr/>
              <a:t>‹#›</a:t>
            </a:fld>
            <a:endParaRPr lang="zh-TW" altLang="en-US"/>
          </a:p>
        </p:txBody>
      </p:sp>
    </p:spTree>
    <p:extLst>
      <p:ext uri="{BB962C8B-B14F-4D97-AF65-F5344CB8AC3E}">
        <p14:creationId xmlns:p14="http://schemas.microsoft.com/office/powerpoint/2010/main" xmlns="" val="26992008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E059EAA3-934B-41DB-B3B1-806F4BE5CC37}" type="datetime1">
              <a:rPr lang="en-US" smtClean="0">
                <a:solidFill>
                  <a:prstClr val="white"/>
                </a:solidFill>
              </a:rPr>
              <a:pPr/>
              <a:t>11/11/2016</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xmlns="" val="311563980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D5127E52-D007-4568-AD43-94C420D7983D}" type="datetimeFigureOut">
              <a:rPr lang="zh-TW" altLang="en-US" smtClean="0"/>
              <a:pPr/>
              <a:t>2016/11/11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E22C004C-89E8-43D3-9E10-174691306B38}" type="slidenum">
              <a:rPr lang="zh-TW" altLang="en-US" smtClean="0"/>
              <a:pPr/>
              <a:t>‹#›</a:t>
            </a:fld>
            <a:endParaRPr lang="zh-TW" altLang="en-US"/>
          </a:p>
        </p:txBody>
      </p:sp>
    </p:spTree>
    <p:extLst>
      <p:ext uri="{BB962C8B-B14F-4D97-AF65-F5344CB8AC3E}">
        <p14:creationId xmlns:p14="http://schemas.microsoft.com/office/powerpoint/2010/main" xmlns="" val="237851399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3"/>
            <a:ext cx="1971675" cy="4358879"/>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628651" y="273843"/>
            <a:ext cx="5800725" cy="4358879"/>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D5127E52-D007-4568-AD43-94C420D7983D}" type="datetimeFigureOut">
              <a:rPr lang="zh-TW" altLang="en-US" smtClean="0"/>
              <a:pPr/>
              <a:t>2016/11/11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E22C004C-89E8-43D3-9E10-174691306B38}" type="slidenum">
              <a:rPr lang="zh-TW" altLang="en-US" smtClean="0"/>
              <a:pPr/>
              <a:t>‹#›</a:t>
            </a:fld>
            <a:endParaRPr lang="zh-TW" altLang="en-US"/>
          </a:p>
        </p:txBody>
      </p:sp>
    </p:spTree>
    <p:extLst>
      <p:ext uri="{BB962C8B-B14F-4D97-AF65-F5344CB8AC3E}">
        <p14:creationId xmlns:p14="http://schemas.microsoft.com/office/powerpoint/2010/main" xmlns="" val="33583672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67"/>
            <a:ext cx="7772400" cy="1102520"/>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416" indent="0" algn="ctr">
              <a:buNone/>
              <a:defRPr>
                <a:solidFill>
                  <a:schemeClr val="tx1">
                    <a:tint val="75000"/>
                  </a:schemeClr>
                </a:solidFill>
              </a:defRPr>
            </a:lvl2pPr>
            <a:lvl3pPr marL="912824" indent="0" algn="ctr">
              <a:buNone/>
              <a:defRPr>
                <a:solidFill>
                  <a:schemeClr val="tx1">
                    <a:tint val="75000"/>
                  </a:schemeClr>
                </a:solidFill>
              </a:defRPr>
            </a:lvl3pPr>
            <a:lvl4pPr marL="1369236" indent="0" algn="ctr">
              <a:buNone/>
              <a:defRPr>
                <a:solidFill>
                  <a:schemeClr val="tx1">
                    <a:tint val="75000"/>
                  </a:schemeClr>
                </a:solidFill>
              </a:defRPr>
            </a:lvl4pPr>
            <a:lvl5pPr marL="1825643" indent="0" algn="ctr">
              <a:buNone/>
              <a:defRPr>
                <a:solidFill>
                  <a:schemeClr val="tx1">
                    <a:tint val="75000"/>
                  </a:schemeClr>
                </a:solidFill>
              </a:defRPr>
            </a:lvl5pPr>
            <a:lvl6pPr marL="2282057" indent="0" algn="ctr">
              <a:buNone/>
              <a:defRPr>
                <a:solidFill>
                  <a:schemeClr val="tx1">
                    <a:tint val="75000"/>
                  </a:schemeClr>
                </a:solidFill>
              </a:defRPr>
            </a:lvl6pPr>
            <a:lvl7pPr marL="2738459" indent="0" algn="ctr">
              <a:buNone/>
              <a:defRPr>
                <a:solidFill>
                  <a:schemeClr val="tx1">
                    <a:tint val="75000"/>
                  </a:schemeClr>
                </a:solidFill>
              </a:defRPr>
            </a:lvl7pPr>
            <a:lvl8pPr marL="3194861" indent="0" algn="ctr">
              <a:buNone/>
              <a:defRPr>
                <a:solidFill>
                  <a:schemeClr val="tx1">
                    <a:tint val="75000"/>
                  </a:schemeClr>
                </a:solidFill>
              </a:defRPr>
            </a:lvl8pPr>
            <a:lvl9pPr marL="365130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BB95292-2064-468E-9D08-30DEF9CFDFF1}" type="datetimeFigureOut">
              <a:rPr lang="en-US" smtClean="0">
                <a:solidFill>
                  <a:prstClr val="black">
                    <a:tint val="75000"/>
                  </a:prstClr>
                </a:solidFill>
              </a:rPr>
              <a:pPr/>
              <a:t>11/11/2016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924B023-1D95-483D-ABE7-0CEB361369D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40917408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B95292-2064-468E-9D08-30DEF9CFDFF1}" type="datetimeFigureOut">
              <a:rPr lang="en-US" smtClean="0">
                <a:solidFill>
                  <a:prstClr val="black">
                    <a:tint val="75000"/>
                  </a:prstClr>
                </a:solidFill>
              </a:rPr>
              <a:pPr/>
              <a:t>11/11/2016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924B023-1D95-483D-ABE7-0CEB361369D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404919941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97"/>
            <a:ext cx="7772400" cy="1021556"/>
          </a:xfrm>
        </p:spPr>
        <p:txBody>
          <a:bodyPr anchor="t"/>
          <a:lstStyle>
            <a:lvl1pPr algn="l">
              <a:defRPr sz="3900" b="1" cap="all"/>
            </a:lvl1pPr>
          </a:lstStyle>
          <a:p>
            <a:r>
              <a:rPr lang="en-US"/>
              <a:t>Click to edit Master title style</a:t>
            </a:r>
          </a:p>
        </p:txBody>
      </p:sp>
      <p:sp>
        <p:nvSpPr>
          <p:cNvPr id="3" name="Text Placeholder 2"/>
          <p:cNvSpPr>
            <a:spLocks noGrp="1"/>
          </p:cNvSpPr>
          <p:nvPr>
            <p:ph type="body" idx="1"/>
          </p:nvPr>
        </p:nvSpPr>
        <p:spPr>
          <a:xfrm>
            <a:off x="722313" y="2180042"/>
            <a:ext cx="7772400" cy="1125141"/>
          </a:xfrm>
        </p:spPr>
        <p:txBody>
          <a:bodyPr anchor="b"/>
          <a:lstStyle>
            <a:lvl1pPr marL="0" indent="0">
              <a:buNone/>
              <a:defRPr sz="2000">
                <a:solidFill>
                  <a:schemeClr val="tx1">
                    <a:tint val="75000"/>
                  </a:schemeClr>
                </a:solidFill>
              </a:defRPr>
            </a:lvl1pPr>
            <a:lvl2pPr marL="456416" indent="0">
              <a:buNone/>
              <a:defRPr sz="1700">
                <a:solidFill>
                  <a:schemeClr val="tx1">
                    <a:tint val="75000"/>
                  </a:schemeClr>
                </a:solidFill>
              </a:defRPr>
            </a:lvl2pPr>
            <a:lvl3pPr marL="912824" indent="0">
              <a:buNone/>
              <a:defRPr sz="1600">
                <a:solidFill>
                  <a:schemeClr val="tx1">
                    <a:tint val="75000"/>
                  </a:schemeClr>
                </a:solidFill>
              </a:defRPr>
            </a:lvl3pPr>
            <a:lvl4pPr marL="1369236" indent="0">
              <a:buNone/>
              <a:defRPr sz="1500">
                <a:solidFill>
                  <a:schemeClr val="tx1">
                    <a:tint val="75000"/>
                  </a:schemeClr>
                </a:solidFill>
              </a:defRPr>
            </a:lvl4pPr>
            <a:lvl5pPr marL="1825643" indent="0">
              <a:buNone/>
              <a:defRPr sz="1500">
                <a:solidFill>
                  <a:schemeClr val="tx1">
                    <a:tint val="75000"/>
                  </a:schemeClr>
                </a:solidFill>
              </a:defRPr>
            </a:lvl5pPr>
            <a:lvl6pPr marL="2282057" indent="0">
              <a:buNone/>
              <a:defRPr sz="1500">
                <a:solidFill>
                  <a:schemeClr val="tx1">
                    <a:tint val="75000"/>
                  </a:schemeClr>
                </a:solidFill>
              </a:defRPr>
            </a:lvl6pPr>
            <a:lvl7pPr marL="2738459" indent="0">
              <a:buNone/>
              <a:defRPr sz="1500">
                <a:solidFill>
                  <a:schemeClr val="tx1">
                    <a:tint val="75000"/>
                  </a:schemeClr>
                </a:solidFill>
              </a:defRPr>
            </a:lvl7pPr>
            <a:lvl8pPr marL="3194861" indent="0">
              <a:buNone/>
              <a:defRPr sz="1500">
                <a:solidFill>
                  <a:schemeClr val="tx1">
                    <a:tint val="75000"/>
                  </a:schemeClr>
                </a:solidFill>
              </a:defRPr>
            </a:lvl8pPr>
            <a:lvl9pPr marL="3651302"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B95292-2064-468E-9D08-30DEF9CFDFF1}" type="datetimeFigureOut">
              <a:rPr lang="en-US" smtClean="0">
                <a:solidFill>
                  <a:prstClr val="black">
                    <a:tint val="75000"/>
                  </a:prstClr>
                </a:solidFill>
              </a:rPr>
              <a:pPr/>
              <a:t>11/11/2016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924B023-1D95-483D-ABE7-0CEB361369D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99640545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5"/>
            <a:ext cx="4038600" cy="3394473"/>
          </a:xfrm>
        </p:spPr>
        <p:txBody>
          <a:bodyPr/>
          <a:lstStyle>
            <a:lvl1pPr>
              <a:defRPr sz="2800"/>
            </a:lvl1pPr>
            <a:lvl2pPr>
              <a:defRPr sz="23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5"/>
            <a:ext cx="4038600" cy="3394473"/>
          </a:xfrm>
        </p:spPr>
        <p:txBody>
          <a:bodyPr/>
          <a:lstStyle>
            <a:lvl1pPr>
              <a:defRPr sz="2800"/>
            </a:lvl1pPr>
            <a:lvl2pPr>
              <a:defRPr sz="23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BB95292-2064-468E-9D08-30DEF9CFDFF1}" type="datetimeFigureOut">
              <a:rPr lang="en-US" smtClean="0">
                <a:solidFill>
                  <a:prstClr val="black">
                    <a:tint val="75000"/>
                  </a:prstClr>
                </a:solidFill>
              </a:rPr>
              <a:pPr/>
              <a:t>11/11/2016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924B023-1D95-483D-ABE7-0CEB361369D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61301793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39" y="1151338"/>
            <a:ext cx="4040189" cy="479822"/>
          </a:xfrm>
        </p:spPr>
        <p:txBody>
          <a:bodyPr anchor="b"/>
          <a:lstStyle>
            <a:lvl1pPr marL="0" indent="0">
              <a:buNone/>
              <a:defRPr sz="2300" b="1"/>
            </a:lvl1pPr>
            <a:lvl2pPr marL="456416" indent="0">
              <a:buNone/>
              <a:defRPr sz="2000" b="1"/>
            </a:lvl2pPr>
            <a:lvl3pPr marL="912824" indent="0">
              <a:buNone/>
              <a:defRPr sz="1700" b="1"/>
            </a:lvl3pPr>
            <a:lvl4pPr marL="1369236" indent="0">
              <a:buNone/>
              <a:defRPr sz="1600" b="1"/>
            </a:lvl4pPr>
            <a:lvl5pPr marL="1825643" indent="0">
              <a:buNone/>
              <a:defRPr sz="1600" b="1"/>
            </a:lvl5pPr>
            <a:lvl6pPr marL="2282057" indent="0">
              <a:buNone/>
              <a:defRPr sz="1600" b="1"/>
            </a:lvl6pPr>
            <a:lvl7pPr marL="2738459" indent="0">
              <a:buNone/>
              <a:defRPr sz="1600" b="1"/>
            </a:lvl7pPr>
            <a:lvl8pPr marL="3194861" indent="0">
              <a:buNone/>
              <a:defRPr sz="1600" b="1"/>
            </a:lvl8pPr>
            <a:lvl9pPr marL="365130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39" y="1631156"/>
            <a:ext cx="4040189" cy="2963466"/>
          </a:xfrm>
        </p:spPr>
        <p:txBody>
          <a:bodyPr/>
          <a:lstStyle>
            <a:lvl1pPr>
              <a:defRPr sz="2300"/>
            </a:lvl1pPr>
            <a:lvl2pPr>
              <a:defRPr sz="2000"/>
            </a:lvl2pPr>
            <a:lvl3pPr>
              <a:defRPr sz="17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8"/>
            <a:ext cx="4041776" cy="479822"/>
          </a:xfrm>
        </p:spPr>
        <p:txBody>
          <a:bodyPr anchor="b"/>
          <a:lstStyle>
            <a:lvl1pPr marL="0" indent="0">
              <a:buNone/>
              <a:defRPr sz="2300" b="1"/>
            </a:lvl1pPr>
            <a:lvl2pPr marL="456416" indent="0">
              <a:buNone/>
              <a:defRPr sz="2000" b="1"/>
            </a:lvl2pPr>
            <a:lvl3pPr marL="912824" indent="0">
              <a:buNone/>
              <a:defRPr sz="1700" b="1"/>
            </a:lvl3pPr>
            <a:lvl4pPr marL="1369236" indent="0">
              <a:buNone/>
              <a:defRPr sz="1600" b="1"/>
            </a:lvl4pPr>
            <a:lvl5pPr marL="1825643" indent="0">
              <a:buNone/>
              <a:defRPr sz="1600" b="1"/>
            </a:lvl5pPr>
            <a:lvl6pPr marL="2282057" indent="0">
              <a:buNone/>
              <a:defRPr sz="1600" b="1"/>
            </a:lvl6pPr>
            <a:lvl7pPr marL="2738459" indent="0">
              <a:buNone/>
              <a:defRPr sz="1600" b="1"/>
            </a:lvl7pPr>
            <a:lvl8pPr marL="3194861" indent="0">
              <a:buNone/>
              <a:defRPr sz="1600" b="1"/>
            </a:lvl8pPr>
            <a:lvl9pPr marL="365130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1631156"/>
            <a:ext cx="4041776" cy="2963466"/>
          </a:xfrm>
        </p:spPr>
        <p:txBody>
          <a:bodyPr/>
          <a:lstStyle>
            <a:lvl1pPr>
              <a:defRPr sz="2300"/>
            </a:lvl1pPr>
            <a:lvl2pPr>
              <a:defRPr sz="2000"/>
            </a:lvl2pPr>
            <a:lvl3pPr>
              <a:defRPr sz="17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BB95292-2064-468E-9D08-30DEF9CFDFF1}" type="datetimeFigureOut">
              <a:rPr lang="en-US" smtClean="0">
                <a:solidFill>
                  <a:prstClr val="black">
                    <a:tint val="75000"/>
                  </a:prstClr>
                </a:solidFill>
              </a:rPr>
              <a:pPr/>
              <a:t>11/11/2016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2924B023-1D95-483D-ABE7-0CEB361369D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8762545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BB95292-2064-468E-9D08-30DEF9CFDFF1}" type="datetimeFigureOut">
              <a:rPr lang="en-US" smtClean="0">
                <a:solidFill>
                  <a:prstClr val="black">
                    <a:tint val="75000"/>
                  </a:prstClr>
                </a:solidFill>
              </a:rPr>
              <a:pPr/>
              <a:t>11/11/2016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2924B023-1D95-483D-ABE7-0CEB361369D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72480535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B95292-2064-468E-9D08-30DEF9CFDFF1}" type="datetimeFigureOut">
              <a:rPr lang="en-US" smtClean="0">
                <a:solidFill>
                  <a:prstClr val="black">
                    <a:tint val="75000"/>
                  </a:prstClr>
                </a:solidFill>
              </a:rPr>
              <a:pPr/>
              <a:t>11/11/2016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2924B023-1D95-483D-ABE7-0CEB361369D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41678208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78" y="204808"/>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3" y="204999"/>
            <a:ext cx="5111750" cy="4389835"/>
          </a:xfrm>
        </p:spPr>
        <p:txBody>
          <a:bodyPr/>
          <a:lstStyle>
            <a:lvl1pPr>
              <a:defRPr sz="3200"/>
            </a:lvl1pPr>
            <a:lvl2pPr>
              <a:defRPr sz="28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78" y="1076409"/>
            <a:ext cx="3008313" cy="3518297"/>
          </a:xfrm>
        </p:spPr>
        <p:txBody>
          <a:bodyPr/>
          <a:lstStyle>
            <a:lvl1pPr marL="0" indent="0">
              <a:buNone/>
              <a:defRPr sz="1500"/>
            </a:lvl1pPr>
            <a:lvl2pPr marL="456416" indent="0">
              <a:buNone/>
              <a:defRPr sz="1200"/>
            </a:lvl2pPr>
            <a:lvl3pPr marL="912824" indent="0">
              <a:buNone/>
              <a:defRPr sz="1000"/>
            </a:lvl3pPr>
            <a:lvl4pPr marL="1369236" indent="0">
              <a:buNone/>
              <a:defRPr sz="900"/>
            </a:lvl4pPr>
            <a:lvl5pPr marL="1825643" indent="0">
              <a:buNone/>
              <a:defRPr sz="900"/>
            </a:lvl5pPr>
            <a:lvl6pPr marL="2282057" indent="0">
              <a:buNone/>
              <a:defRPr sz="900"/>
            </a:lvl6pPr>
            <a:lvl7pPr marL="2738459" indent="0">
              <a:buNone/>
              <a:defRPr sz="900"/>
            </a:lvl7pPr>
            <a:lvl8pPr marL="3194861" indent="0">
              <a:buNone/>
              <a:defRPr sz="900"/>
            </a:lvl8pPr>
            <a:lvl9pPr marL="365130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BB95292-2064-468E-9D08-30DEF9CFDFF1}" type="datetimeFigureOut">
              <a:rPr lang="en-US" smtClean="0">
                <a:solidFill>
                  <a:prstClr val="black">
                    <a:tint val="75000"/>
                  </a:prstClr>
                </a:solidFill>
              </a:rPr>
              <a:pPr/>
              <a:t>11/11/2016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924B023-1D95-483D-ABE7-0CEB361369D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7527553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457200" y="0"/>
            <a:ext cx="8229600" cy="857250"/>
          </a:xfrm>
        </p:spPr>
        <p:txBody>
          <a:bodyPr/>
          <a:lstStyle/>
          <a:p>
            <a:r>
              <a:rPr lang="zh-TW" altLang="en-US"/>
              <a:t>按一下以編輯母片標題樣式</a:t>
            </a:r>
          </a:p>
        </p:txBody>
      </p:sp>
      <p:sp>
        <p:nvSpPr>
          <p:cNvPr id="3" name="表格版面配置區 2"/>
          <p:cNvSpPr>
            <a:spLocks noGrp="1"/>
          </p:cNvSpPr>
          <p:nvPr>
            <p:ph type="tbl" idx="1"/>
          </p:nvPr>
        </p:nvSpPr>
        <p:spPr>
          <a:xfrm>
            <a:off x="457200" y="971550"/>
            <a:ext cx="8229600" cy="3394472"/>
          </a:xfrm>
        </p:spPr>
        <p:txBody>
          <a:bodyPr/>
          <a:lstStyle/>
          <a:p>
            <a:pPr lvl="0"/>
            <a:endParaRPr lang="zh-TW" altLang="en-US" noProof="0"/>
          </a:p>
        </p:txBody>
      </p:sp>
      <p:sp>
        <p:nvSpPr>
          <p:cNvPr id="4" name="Date Placeholder 3"/>
          <p:cNvSpPr>
            <a:spLocks noGrp="1"/>
          </p:cNvSpPr>
          <p:nvPr>
            <p:ph type="dt" sz="half" idx="10"/>
          </p:nvPr>
        </p:nvSpPr>
        <p:spPr/>
        <p:txBody>
          <a:bodyPr/>
          <a:lstStyle>
            <a:lvl1pPr>
              <a:defRPr/>
            </a:lvl1pPr>
          </a:lstStyle>
          <a:p>
            <a:pPr>
              <a:defRPr/>
            </a:pPr>
            <a:endParaRPr lang="en-US" altLang="zh-TW">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zh-TW">
              <a:solidFill>
                <a:prstClr val="white"/>
              </a:solidFill>
            </a:endParaRPr>
          </a:p>
        </p:txBody>
      </p:sp>
      <p:sp>
        <p:nvSpPr>
          <p:cNvPr id="6" name="Slide Number Placeholder 5"/>
          <p:cNvSpPr>
            <a:spLocks noGrp="1"/>
          </p:cNvSpPr>
          <p:nvPr>
            <p:ph type="sldNum" sz="quarter" idx="12"/>
          </p:nvPr>
        </p:nvSpPr>
        <p:spPr/>
        <p:txBody>
          <a:bodyPr/>
          <a:lstStyle>
            <a:lvl1pPr>
              <a:defRPr/>
            </a:lvl1pPr>
          </a:lstStyle>
          <a:p>
            <a:pPr>
              <a:defRPr/>
            </a:pPr>
            <a:fld id="{EB99748B-8F4B-432B-922E-02C1C9D575EE}" type="slidenum">
              <a:rPr lang="en-US" altLang="zh-TW">
                <a:solidFill>
                  <a:prstClr val="white"/>
                </a:solidFill>
              </a:rPr>
              <a:pPr>
                <a:defRPr/>
              </a:pPr>
              <a:t>‹#›</a:t>
            </a:fld>
            <a:endParaRPr lang="en-US" altLang="zh-TW">
              <a:solidFill>
                <a:prstClr val="white"/>
              </a:solidFill>
            </a:endParaRPr>
          </a:p>
        </p:txBody>
      </p:sp>
    </p:spTree>
    <p:extLst>
      <p:ext uri="{BB962C8B-B14F-4D97-AF65-F5344CB8AC3E}">
        <p14:creationId xmlns:p14="http://schemas.microsoft.com/office/powerpoint/2010/main" xmlns="" val="299646646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3600484"/>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459582"/>
            <a:ext cx="5486400" cy="3086100"/>
          </a:xfrm>
        </p:spPr>
        <p:txBody>
          <a:bodyPr/>
          <a:lstStyle>
            <a:lvl1pPr marL="0" indent="0">
              <a:buNone/>
              <a:defRPr sz="3200"/>
            </a:lvl1pPr>
            <a:lvl2pPr marL="456416" indent="0">
              <a:buNone/>
              <a:defRPr sz="2800"/>
            </a:lvl2pPr>
            <a:lvl3pPr marL="912824" indent="0">
              <a:buNone/>
              <a:defRPr sz="2300"/>
            </a:lvl3pPr>
            <a:lvl4pPr marL="1369236" indent="0">
              <a:buNone/>
              <a:defRPr sz="2000"/>
            </a:lvl4pPr>
            <a:lvl5pPr marL="1825643" indent="0">
              <a:buNone/>
              <a:defRPr sz="2000"/>
            </a:lvl5pPr>
            <a:lvl6pPr marL="2282057" indent="0">
              <a:buNone/>
              <a:defRPr sz="2000"/>
            </a:lvl6pPr>
            <a:lvl7pPr marL="2738459" indent="0">
              <a:buNone/>
              <a:defRPr sz="2000"/>
            </a:lvl7pPr>
            <a:lvl8pPr marL="3194861" indent="0">
              <a:buNone/>
              <a:defRPr sz="2000"/>
            </a:lvl8pPr>
            <a:lvl9pPr marL="3651302" indent="0">
              <a:buNone/>
              <a:defRPr sz="2000"/>
            </a:lvl9pPr>
          </a:lstStyle>
          <a:p>
            <a:endParaRPr lang="en-US" dirty="0"/>
          </a:p>
        </p:txBody>
      </p:sp>
      <p:sp>
        <p:nvSpPr>
          <p:cNvPr id="4" name="Text Placeholder 3"/>
          <p:cNvSpPr>
            <a:spLocks noGrp="1"/>
          </p:cNvSpPr>
          <p:nvPr>
            <p:ph type="body" sz="half" idx="2"/>
          </p:nvPr>
        </p:nvSpPr>
        <p:spPr>
          <a:xfrm>
            <a:off x="1792289" y="4025715"/>
            <a:ext cx="5486400" cy="603647"/>
          </a:xfrm>
        </p:spPr>
        <p:txBody>
          <a:bodyPr/>
          <a:lstStyle>
            <a:lvl1pPr marL="0" indent="0">
              <a:buNone/>
              <a:defRPr sz="1500"/>
            </a:lvl1pPr>
            <a:lvl2pPr marL="456416" indent="0">
              <a:buNone/>
              <a:defRPr sz="1200"/>
            </a:lvl2pPr>
            <a:lvl3pPr marL="912824" indent="0">
              <a:buNone/>
              <a:defRPr sz="1000"/>
            </a:lvl3pPr>
            <a:lvl4pPr marL="1369236" indent="0">
              <a:buNone/>
              <a:defRPr sz="900"/>
            </a:lvl4pPr>
            <a:lvl5pPr marL="1825643" indent="0">
              <a:buNone/>
              <a:defRPr sz="900"/>
            </a:lvl5pPr>
            <a:lvl6pPr marL="2282057" indent="0">
              <a:buNone/>
              <a:defRPr sz="900"/>
            </a:lvl6pPr>
            <a:lvl7pPr marL="2738459" indent="0">
              <a:buNone/>
              <a:defRPr sz="900"/>
            </a:lvl7pPr>
            <a:lvl8pPr marL="3194861" indent="0">
              <a:buNone/>
              <a:defRPr sz="900"/>
            </a:lvl8pPr>
            <a:lvl9pPr marL="365130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BB95292-2064-468E-9D08-30DEF9CFDFF1}" type="datetimeFigureOut">
              <a:rPr lang="en-US" smtClean="0">
                <a:solidFill>
                  <a:prstClr val="black">
                    <a:tint val="75000"/>
                  </a:prstClr>
                </a:solidFill>
              </a:rPr>
              <a:pPr/>
              <a:t>11/11/2016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924B023-1D95-483D-ABE7-0CEB361369D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61793601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B95292-2064-468E-9D08-30DEF9CFDFF1}" type="datetimeFigureOut">
              <a:rPr lang="en-US" smtClean="0">
                <a:solidFill>
                  <a:prstClr val="black">
                    <a:tint val="75000"/>
                  </a:prstClr>
                </a:solidFill>
              </a:rPr>
              <a:pPr/>
              <a:t>11/11/2016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924B023-1D95-483D-ABE7-0CEB361369D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84514723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190"/>
            <a:ext cx="2057400" cy="438864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190"/>
            <a:ext cx="6019800" cy="438864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B95292-2064-468E-9D08-30DEF9CFDFF1}" type="datetimeFigureOut">
              <a:rPr lang="en-US" smtClean="0">
                <a:solidFill>
                  <a:prstClr val="black">
                    <a:tint val="75000"/>
                  </a:prstClr>
                </a:solidFill>
              </a:rPr>
              <a:pPr/>
              <a:t>11/11/2016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924B023-1D95-483D-ABE7-0CEB361369D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6008085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3"/>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83A1FDD-9460-F14C-9BCC-149FD333B136}" type="datetime1">
              <a:rPr lang="en-US" smtClean="0">
                <a:solidFill>
                  <a:prstClr val="black">
                    <a:tint val="75000"/>
                  </a:prstClr>
                </a:solidFill>
              </a:rPr>
              <a:pPr/>
              <a:t>11/11/2016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525860-B899-A24D-BD20-D8CA45ED82F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2682922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ED28EB-852C-3B4F-9864-5F77686507AA}" type="datetime1">
              <a:rPr lang="en-US" smtClean="0">
                <a:solidFill>
                  <a:prstClr val="black">
                    <a:tint val="75000"/>
                  </a:prstClr>
                </a:solidFill>
              </a:rPr>
              <a:pPr/>
              <a:t>11/11/2016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525860-B899-A24D-BD20-D8CA45ED82F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7198184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71426F-21F5-6948-BC60-3D68D9777626}" type="datetime1">
              <a:rPr lang="en-US" smtClean="0">
                <a:solidFill>
                  <a:prstClr val="black">
                    <a:tint val="75000"/>
                  </a:prstClr>
                </a:solidFill>
              </a:rPr>
              <a:pPr/>
              <a:t>11/11/2016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525860-B899-A24D-BD20-D8CA45ED82F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1965057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2C5FCF2-F235-1645-B165-EC09297EB036}" type="datetime1">
              <a:rPr lang="en-US" smtClean="0">
                <a:solidFill>
                  <a:prstClr val="black">
                    <a:tint val="75000"/>
                  </a:prstClr>
                </a:solidFill>
              </a:rPr>
              <a:pPr/>
              <a:t>11/11/2016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525860-B899-A24D-BD20-D8CA45ED82F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7023208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FAD8C14-CFA2-AF43-8857-0DC5F42A7851}" type="datetime1">
              <a:rPr lang="en-US" smtClean="0">
                <a:solidFill>
                  <a:prstClr val="black">
                    <a:tint val="75000"/>
                  </a:prstClr>
                </a:solidFill>
              </a:rPr>
              <a:pPr/>
              <a:t>11/11/2016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2525860-B899-A24D-BD20-D8CA45ED82F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17307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8"/>
            <a:ext cx="7772400" cy="1021556"/>
          </a:xfrm>
        </p:spPr>
        <p:txBody>
          <a:bodyPr anchor="t"/>
          <a:lstStyle>
            <a:lvl1pPr algn="l">
              <a:defRPr sz="2925" b="1" cap="all"/>
            </a:lvl1pPr>
          </a:lstStyle>
          <a:p>
            <a:r>
              <a:rPr lang="en-US"/>
              <a:t>Click to edit Master title style</a:t>
            </a:r>
          </a:p>
        </p:txBody>
      </p:sp>
      <p:sp>
        <p:nvSpPr>
          <p:cNvPr id="3" name="Text Placeholder 2"/>
          <p:cNvSpPr>
            <a:spLocks noGrp="1"/>
          </p:cNvSpPr>
          <p:nvPr>
            <p:ph type="body" idx="1"/>
          </p:nvPr>
        </p:nvSpPr>
        <p:spPr>
          <a:xfrm>
            <a:off x="722313" y="2180041"/>
            <a:ext cx="7772400" cy="1125141"/>
          </a:xfrm>
        </p:spPr>
        <p:txBody>
          <a:bodyPr anchor="b"/>
          <a:lstStyle>
            <a:lvl1pPr marL="0" indent="0">
              <a:buNone/>
              <a:defRPr sz="1500">
                <a:solidFill>
                  <a:schemeClr val="tx1">
                    <a:tint val="75000"/>
                  </a:schemeClr>
                </a:solidFill>
              </a:defRPr>
            </a:lvl1pPr>
            <a:lvl2pPr marL="342446" indent="0">
              <a:buNone/>
              <a:defRPr sz="1275">
                <a:solidFill>
                  <a:schemeClr val="tx1">
                    <a:tint val="75000"/>
                  </a:schemeClr>
                </a:solidFill>
              </a:defRPr>
            </a:lvl2pPr>
            <a:lvl3pPr marL="684871" indent="0">
              <a:buNone/>
              <a:defRPr sz="1200">
                <a:solidFill>
                  <a:schemeClr val="tx1">
                    <a:tint val="75000"/>
                  </a:schemeClr>
                </a:solidFill>
              </a:defRPr>
            </a:lvl3pPr>
            <a:lvl4pPr marL="1027310" indent="0">
              <a:buNone/>
              <a:defRPr sz="1125">
                <a:solidFill>
                  <a:schemeClr val="tx1">
                    <a:tint val="75000"/>
                  </a:schemeClr>
                </a:solidFill>
              </a:defRPr>
            </a:lvl4pPr>
            <a:lvl5pPr marL="1369740" indent="0">
              <a:buNone/>
              <a:defRPr sz="1125">
                <a:solidFill>
                  <a:schemeClr val="tx1">
                    <a:tint val="75000"/>
                  </a:schemeClr>
                </a:solidFill>
              </a:defRPr>
            </a:lvl5pPr>
            <a:lvl6pPr marL="1712184" indent="0">
              <a:buNone/>
              <a:defRPr sz="1125">
                <a:solidFill>
                  <a:schemeClr val="tx1">
                    <a:tint val="75000"/>
                  </a:schemeClr>
                </a:solidFill>
              </a:defRPr>
            </a:lvl6pPr>
            <a:lvl7pPr marL="2054619" indent="0">
              <a:buNone/>
              <a:defRPr sz="1125">
                <a:solidFill>
                  <a:schemeClr val="tx1">
                    <a:tint val="75000"/>
                  </a:schemeClr>
                </a:solidFill>
              </a:defRPr>
            </a:lvl7pPr>
            <a:lvl8pPr marL="2397045" indent="0">
              <a:buNone/>
              <a:defRPr sz="1125">
                <a:solidFill>
                  <a:schemeClr val="tx1">
                    <a:tint val="75000"/>
                  </a:schemeClr>
                </a:solidFill>
              </a:defRPr>
            </a:lvl8pPr>
            <a:lvl9pPr marL="2739500" indent="0">
              <a:buNone/>
              <a:defRPr sz="112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4767264"/>
            <a:ext cx="2133600" cy="273844"/>
          </a:xfrm>
          <a:prstGeom prst="rect">
            <a:avLst/>
          </a:prstGeom>
        </p:spPr>
        <p:txBody>
          <a:bodyPr lIns="91317" tIns="45651" rIns="91317" bIns="45651"/>
          <a:lstStyle>
            <a:lvl1pPr defTabSz="342446" fontAlgn="auto">
              <a:spcBef>
                <a:spcPts val="0"/>
              </a:spcBef>
              <a:spcAft>
                <a:spcPts val="0"/>
              </a:spcAft>
              <a:defRPr sz="1275">
                <a:solidFill>
                  <a:prstClr val="black"/>
                </a:solidFill>
                <a:latin typeface="Calibri"/>
                <a:ea typeface="+mn-ea"/>
                <a:cs typeface="+mn-cs"/>
              </a:defRPr>
            </a:lvl1pPr>
          </a:lstStyle>
          <a:p>
            <a:pPr>
              <a:defRPr/>
            </a:pPr>
            <a:fld id="{959B84F6-96DF-0A43-93EE-5F5DC99DB5F0}" type="datetimeFigureOut">
              <a:rPr lang="en-US"/>
              <a:pPr>
                <a:defRPr/>
              </a:pPr>
              <a:t>11/11/2016</a:t>
            </a:fld>
            <a:endParaRPr lang="en-US"/>
          </a:p>
        </p:txBody>
      </p:sp>
      <p:sp>
        <p:nvSpPr>
          <p:cNvPr id="5" name="Footer Placeholder 4"/>
          <p:cNvSpPr>
            <a:spLocks noGrp="1"/>
          </p:cNvSpPr>
          <p:nvPr>
            <p:ph type="ftr" sz="quarter" idx="11"/>
          </p:nvPr>
        </p:nvSpPr>
        <p:spPr>
          <a:xfrm>
            <a:off x="3124200" y="4767264"/>
            <a:ext cx="2895600" cy="273844"/>
          </a:xfrm>
          <a:prstGeom prst="rect">
            <a:avLst/>
          </a:prstGeom>
        </p:spPr>
        <p:txBody>
          <a:bodyPr lIns="91317" tIns="45651" rIns="91317" bIns="45651"/>
          <a:lstStyle>
            <a:lvl1pPr defTabSz="342446" fontAlgn="auto">
              <a:spcBef>
                <a:spcPts val="0"/>
              </a:spcBef>
              <a:spcAft>
                <a:spcPts val="0"/>
              </a:spcAft>
              <a:defRPr sz="1275">
                <a:solidFill>
                  <a:prstClr val="black"/>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4767264"/>
            <a:ext cx="2133600" cy="273844"/>
          </a:xfrm>
          <a:prstGeom prst="rect">
            <a:avLst/>
          </a:prstGeom>
        </p:spPr>
        <p:txBody>
          <a:bodyPr lIns="91317" tIns="45651" rIns="91317" bIns="45651"/>
          <a:lstStyle>
            <a:lvl1pPr defTabSz="342446" fontAlgn="auto">
              <a:spcBef>
                <a:spcPts val="0"/>
              </a:spcBef>
              <a:spcAft>
                <a:spcPts val="0"/>
              </a:spcAft>
              <a:defRPr sz="1275">
                <a:solidFill>
                  <a:prstClr val="black"/>
                </a:solidFill>
                <a:latin typeface="Calibri"/>
                <a:ea typeface="+mn-ea"/>
                <a:cs typeface="+mn-cs"/>
              </a:defRPr>
            </a:lvl1pPr>
          </a:lstStyle>
          <a:p>
            <a:pPr>
              <a:defRPr/>
            </a:pPr>
            <a:fld id="{E8C7662F-4797-4047-9368-166BB40EA6DD}" type="slidenum">
              <a:rPr lang="en-US"/>
              <a:pPr>
                <a:defRPr/>
              </a:pPr>
              <a:t>‹#›</a:t>
            </a:fld>
            <a:endParaRPr lang="en-US"/>
          </a:p>
        </p:txBody>
      </p:sp>
    </p:spTree>
    <p:extLst>
      <p:ext uri="{BB962C8B-B14F-4D97-AF65-F5344CB8AC3E}">
        <p14:creationId xmlns:p14="http://schemas.microsoft.com/office/powerpoint/2010/main" xmlns="" val="6222617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B696F7D-E9B4-1946-85C9-07A97C8B6FED}" type="datetime1">
              <a:rPr lang="en-US" smtClean="0">
                <a:solidFill>
                  <a:prstClr val="black">
                    <a:tint val="75000"/>
                  </a:prstClr>
                </a:solidFill>
              </a:rPr>
              <a:pPr/>
              <a:t>11/11/2016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2525860-B899-A24D-BD20-D8CA45ED82F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565237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161788-5841-C94F-85BE-5EB44FEA0DA5}" type="datetime1">
              <a:rPr lang="en-US" smtClean="0">
                <a:solidFill>
                  <a:prstClr val="black">
                    <a:tint val="75000"/>
                  </a:prstClr>
                </a:solidFill>
              </a:rPr>
              <a:pPr/>
              <a:t>11/11/2016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2525860-B899-A24D-BD20-D8CA45ED82F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9069768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2"/>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076328"/>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89A8092-4461-4943-934B-41C6FE73309E}" type="datetime1">
              <a:rPr lang="en-US" smtClean="0">
                <a:solidFill>
                  <a:prstClr val="black">
                    <a:tint val="75000"/>
                  </a:prstClr>
                </a:solidFill>
              </a:rPr>
              <a:pPr/>
              <a:t>11/11/2016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525860-B899-A24D-BD20-D8CA45ED82F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2961311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dirty="0"/>
          </a:p>
        </p:txBody>
      </p:sp>
      <p:sp>
        <p:nvSpPr>
          <p:cNvPr id="4" name="Text Placeholder 3"/>
          <p:cNvSpPr>
            <a:spLocks noGrp="1"/>
          </p:cNvSpPr>
          <p:nvPr>
            <p:ph type="body" sz="half" idx="2"/>
          </p:nvPr>
        </p:nvSpPr>
        <p:spPr>
          <a:xfrm>
            <a:off x="1792288" y="4025507"/>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9D10A6-DF86-2B41-95EC-1A697B9735C5}" type="datetime1">
              <a:rPr lang="en-US" smtClean="0">
                <a:solidFill>
                  <a:prstClr val="black">
                    <a:tint val="75000"/>
                  </a:prstClr>
                </a:solidFill>
              </a:rPr>
              <a:pPr/>
              <a:t>11/11/2016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525860-B899-A24D-BD20-D8CA45ED82F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7428502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77AC37-32CC-8247-BC9C-1F18587CD9FE}" type="datetime1">
              <a:rPr lang="en-US" smtClean="0">
                <a:solidFill>
                  <a:prstClr val="black">
                    <a:tint val="75000"/>
                  </a:prstClr>
                </a:solidFill>
              </a:rPr>
              <a:pPr/>
              <a:t>11/11/2016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525860-B899-A24D-BD20-D8CA45ED82F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5997115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357B57-B7B8-B545-BC31-D706DE09764C}" type="datetime1">
              <a:rPr lang="en-US" smtClean="0">
                <a:solidFill>
                  <a:prstClr val="black">
                    <a:tint val="75000"/>
                  </a:prstClr>
                </a:solidFill>
              </a:rPr>
              <a:pPr/>
              <a:t>11/11/2016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525860-B899-A24D-BD20-D8CA45ED82F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2635992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499"/>
            </a:lvl1pPr>
          </a:lstStyle>
          <a:p>
            <a:r>
              <a:rPr lang="en-US"/>
              <a:t>Click to edit Master title style</a:t>
            </a:r>
          </a:p>
        </p:txBody>
      </p:sp>
      <p:sp>
        <p:nvSpPr>
          <p:cNvPr id="3" name="Subtitle 2"/>
          <p:cNvSpPr>
            <a:spLocks noGrp="1"/>
          </p:cNvSpPr>
          <p:nvPr>
            <p:ph type="subTitle" idx="1"/>
          </p:nvPr>
        </p:nvSpPr>
        <p:spPr>
          <a:xfrm>
            <a:off x="1143000" y="2701529"/>
            <a:ext cx="6858000" cy="1241822"/>
          </a:xfrm>
        </p:spPr>
        <p:txBody>
          <a:bodyPr/>
          <a:lstStyle>
            <a:lvl1pPr marL="0" indent="0" algn="ctr">
              <a:buNone/>
              <a:defRPr sz="1799"/>
            </a:lvl1pPr>
            <a:lvl2pPr marL="342421" indent="0" algn="ctr">
              <a:buNone/>
              <a:defRPr sz="1500"/>
            </a:lvl2pPr>
            <a:lvl3pPr marL="684881" indent="0" algn="ctr">
              <a:buNone/>
              <a:defRPr sz="1400"/>
            </a:lvl3pPr>
            <a:lvl4pPr marL="1027322" indent="0" algn="ctr">
              <a:buNone/>
              <a:defRPr sz="1200"/>
            </a:lvl4pPr>
            <a:lvl5pPr marL="1369762" indent="0" algn="ctr">
              <a:buNone/>
              <a:defRPr sz="1200"/>
            </a:lvl5pPr>
            <a:lvl6pPr marL="1712222" indent="0" algn="ctr">
              <a:buNone/>
              <a:defRPr sz="1200"/>
            </a:lvl6pPr>
            <a:lvl7pPr marL="2054642" indent="0" algn="ctr">
              <a:buNone/>
              <a:defRPr sz="1200"/>
            </a:lvl7pPr>
            <a:lvl8pPr marL="2397061" indent="0" algn="ctr">
              <a:buNone/>
              <a:defRPr sz="1200"/>
            </a:lvl8pPr>
            <a:lvl9pPr marL="2739482"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A73D037-5B03-4ADF-8BF4-1ADA271EC787}" type="datetimeFigureOut">
              <a:rPr lang="en-US" smtClean="0">
                <a:solidFill>
                  <a:prstClr val="black">
                    <a:tint val="75000"/>
                  </a:prstClr>
                </a:solidFill>
              </a:rPr>
              <a:pPr/>
              <a:t>11/11/2016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A41EE5A-AA25-485D-87C5-930E3FFE9A8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7465150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73D037-5B03-4ADF-8BF4-1ADA271EC787}" type="datetimeFigureOut">
              <a:rPr lang="en-US" smtClean="0">
                <a:solidFill>
                  <a:prstClr val="black">
                    <a:tint val="75000"/>
                  </a:prstClr>
                </a:solidFill>
              </a:rPr>
              <a:pPr/>
              <a:t>11/11/2016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A41EE5A-AA25-485D-87C5-930E3FFE9A8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9221078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50"/>
            <a:ext cx="7886700" cy="2139553"/>
          </a:xfrm>
        </p:spPr>
        <p:txBody>
          <a:bodyPr anchor="b"/>
          <a:lstStyle>
            <a:lvl1pPr>
              <a:defRPr sz="4499"/>
            </a:lvl1pPr>
          </a:lstStyle>
          <a:p>
            <a:r>
              <a:rPr lang="en-US"/>
              <a:t>Click to edit Master title style</a:t>
            </a:r>
          </a:p>
        </p:txBody>
      </p:sp>
      <p:sp>
        <p:nvSpPr>
          <p:cNvPr id="3" name="Text Placeholder 2"/>
          <p:cNvSpPr>
            <a:spLocks noGrp="1"/>
          </p:cNvSpPr>
          <p:nvPr>
            <p:ph type="body" idx="1"/>
          </p:nvPr>
        </p:nvSpPr>
        <p:spPr>
          <a:xfrm>
            <a:off x="623888" y="3442100"/>
            <a:ext cx="7886700" cy="1125140"/>
          </a:xfrm>
        </p:spPr>
        <p:txBody>
          <a:bodyPr/>
          <a:lstStyle>
            <a:lvl1pPr marL="0" indent="0">
              <a:buNone/>
              <a:defRPr sz="1799">
                <a:solidFill>
                  <a:schemeClr val="tx1">
                    <a:tint val="75000"/>
                  </a:schemeClr>
                </a:solidFill>
              </a:defRPr>
            </a:lvl1pPr>
            <a:lvl2pPr marL="342421" indent="0">
              <a:buNone/>
              <a:defRPr sz="1500">
                <a:solidFill>
                  <a:schemeClr val="tx1">
                    <a:tint val="75000"/>
                  </a:schemeClr>
                </a:solidFill>
              </a:defRPr>
            </a:lvl2pPr>
            <a:lvl3pPr marL="684881" indent="0">
              <a:buNone/>
              <a:defRPr sz="1400">
                <a:solidFill>
                  <a:schemeClr val="tx1">
                    <a:tint val="75000"/>
                  </a:schemeClr>
                </a:solidFill>
              </a:defRPr>
            </a:lvl3pPr>
            <a:lvl4pPr marL="1027322" indent="0">
              <a:buNone/>
              <a:defRPr sz="1200">
                <a:solidFill>
                  <a:schemeClr val="tx1">
                    <a:tint val="75000"/>
                  </a:schemeClr>
                </a:solidFill>
              </a:defRPr>
            </a:lvl4pPr>
            <a:lvl5pPr marL="1369762" indent="0">
              <a:buNone/>
              <a:defRPr sz="1200">
                <a:solidFill>
                  <a:schemeClr val="tx1">
                    <a:tint val="75000"/>
                  </a:schemeClr>
                </a:solidFill>
              </a:defRPr>
            </a:lvl5pPr>
            <a:lvl6pPr marL="1712222" indent="0">
              <a:buNone/>
              <a:defRPr sz="1200">
                <a:solidFill>
                  <a:schemeClr val="tx1">
                    <a:tint val="75000"/>
                  </a:schemeClr>
                </a:solidFill>
              </a:defRPr>
            </a:lvl6pPr>
            <a:lvl7pPr marL="2054642" indent="0">
              <a:buNone/>
              <a:defRPr sz="1200">
                <a:solidFill>
                  <a:schemeClr val="tx1">
                    <a:tint val="75000"/>
                  </a:schemeClr>
                </a:solidFill>
              </a:defRPr>
            </a:lvl7pPr>
            <a:lvl8pPr marL="2397061" indent="0">
              <a:buNone/>
              <a:defRPr sz="1200">
                <a:solidFill>
                  <a:schemeClr val="tx1">
                    <a:tint val="75000"/>
                  </a:schemeClr>
                </a:solidFill>
              </a:defRPr>
            </a:lvl8pPr>
            <a:lvl9pPr marL="2739482"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A73D037-5B03-4ADF-8BF4-1ADA271EC787}" type="datetimeFigureOut">
              <a:rPr lang="en-US" smtClean="0">
                <a:solidFill>
                  <a:prstClr val="black">
                    <a:tint val="75000"/>
                  </a:prstClr>
                </a:solidFill>
              </a:rPr>
              <a:pPr/>
              <a:t>11/11/2016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A41EE5A-AA25-485D-87C5-930E3FFE9A8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1983386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1"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A73D037-5B03-4ADF-8BF4-1ADA271EC787}" type="datetimeFigureOut">
              <a:rPr lang="en-US" smtClean="0">
                <a:solidFill>
                  <a:prstClr val="black">
                    <a:tint val="75000"/>
                  </a:prstClr>
                </a:solidFill>
              </a:rPr>
              <a:pPr/>
              <a:t>11/11/2016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A41EE5A-AA25-485D-87C5-930E3FFE9A8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751991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4"/>
            <a:ext cx="4038600" cy="3394473"/>
          </a:xfrm>
        </p:spPr>
        <p:txBody>
          <a:bodyPr/>
          <a:lstStyle>
            <a:lvl1pPr>
              <a:defRPr sz="2100"/>
            </a:lvl1pPr>
            <a:lvl2pPr>
              <a:defRPr sz="1725"/>
            </a:lvl2pPr>
            <a:lvl3pPr>
              <a:defRPr sz="1500"/>
            </a:lvl3pPr>
            <a:lvl4pPr>
              <a:defRPr sz="1275"/>
            </a:lvl4pPr>
            <a:lvl5pPr>
              <a:defRPr sz="1275"/>
            </a:lvl5pPr>
            <a:lvl6pPr>
              <a:defRPr sz="1275"/>
            </a:lvl6pPr>
            <a:lvl7pPr>
              <a:defRPr sz="1275"/>
            </a:lvl7pPr>
            <a:lvl8pPr>
              <a:defRPr sz="1275"/>
            </a:lvl8pPr>
            <a:lvl9pPr>
              <a:defRPr sz="12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4"/>
            <a:ext cx="4038600" cy="3394473"/>
          </a:xfrm>
        </p:spPr>
        <p:txBody>
          <a:bodyPr/>
          <a:lstStyle>
            <a:lvl1pPr>
              <a:defRPr sz="2100"/>
            </a:lvl1pPr>
            <a:lvl2pPr>
              <a:defRPr sz="1725"/>
            </a:lvl2pPr>
            <a:lvl3pPr>
              <a:defRPr sz="1500"/>
            </a:lvl3pPr>
            <a:lvl4pPr>
              <a:defRPr sz="1275"/>
            </a:lvl4pPr>
            <a:lvl5pPr>
              <a:defRPr sz="1275"/>
            </a:lvl5pPr>
            <a:lvl6pPr>
              <a:defRPr sz="1275"/>
            </a:lvl6pPr>
            <a:lvl7pPr>
              <a:defRPr sz="1275"/>
            </a:lvl7pPr>
            <a:lvl8pPr>
              <a:defRPr sz="1275"/>
            </a:lvl8pPr>
            <a:lvl9pPr>
              <a:defRPr sz="12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4767264"/>
            <a:ext cx="2133600" cy="273844"/>
          </a:xfrm>
          <a:prstGeom prst="rect">
            <a:avLst/>
          </a:prstGeom>
        </p:spPr>
        <p:txBody>
          <a:bodyPr lIns="91317" tIns="45651" rIns="91317" bIns="45651"/>
          <a:lstStyle>
            <a:lvl1pPr defTabSz="342446" fontAlgn="auto">
              <a:spcBef>
                <a:spcPts val="0"/>
              </a:spcBef>
              <a:spcAft>
                <a:spcPts val="0"/>
              </a:spcAft>
              <a:defRPr sz="1275">
                <a:solidFill>
                  <a:prstClr val="black"/>
                </a:solidFill>
                <a:latin typeface="Calibri"/>
                <a:ea typeface="+mn-ea"/>
                <a:cs typeface="+mn-cs"/>
              </a:defRPr>
            </a:lvl1pPr>
          </a:lstStyle>
          <a:p>
            <a:pPr>
              <a:defRPr/>
            </a:pPr>
            <a:fld id="{DE0989D0-AA84-2A4E-92B5-6A37414A00FE}" type="datetimeFigureOut">
              <a:rPr lang="en-US"/>
              <a:pPr>
                <a:defRPr/>
              </a:pPr>
              <a:t>11/11/2016</a:t>
            </a:fld>
            <a:endParaRPr lang="en-US"/>
          </a:p>
        </p:txBody>
      </p:sp>
      <p:sp>
        <p:nvSpPr>
          <p:cNvPr id="6" name="Footer Placeholder 5"/>
          <p:cNvSpPr>
            <a:spLocks noGrp="1"/>
          </p:cNvSpPr>
          <p:nvPr>
            <p:ph type="ftr" sz="quarter" idx="11"/>
          </p:nvPr>
        </p:nvSpPr>
        <p:spPr>
          <a:xfrm>
            <a:off x="3124200" y="4767264"/>
            <a:ext cx="2895600" cy="273844"/>
          </a:xfrm>
          <a:prstGeom prst="rect">
            <a:avLst/>
          </a:prstGeom>
        </p:spPr>
        <p:txBody>
          <a:bodyPr lIns="91317" tIns="45651" rIns="91317" bIns="45651"/>
          <a:lstStyle>
            <a:lvl1pPr defTabSz="342446" fontAlgn="auto">
              <a:spcBef>
                <a:spcPts val="0"/>
              </a:spcBef>
              <a:spcAft>
                <a:spcPts val="0"/>
              </a:spcAft>
              <a:defRPr sz="1275">
                <a:solidFill>
                  <a:prstClr val="black"/>
                </a:solidFill>
                <a:latin typeface="Calibri"/>
                <a:ea typeface="+mn-ea"/>
                <a:cs typeface="+mn-cs"/>
              </a:defRPr>
            </a:lvl1pPr>
          </a:lstStyle>
          <a:p>
            <a:pPr>
              <a:defRPr/>
            </a:pPr>
            <a:endParaRPr lang="en-US"/>
          </a:p>
        </p:txBody>
      </p:sp>
      <p:sp>
        <p:nvSpPr>
          <p:cNvPr id="7" name="Slide Number Placeholder 6"/>
          <p:cNvSpPr>
            <a:spLocks noGrp="1"/>
          </p:cNvSpPr>
          <p:nvPr>
            <p:ph type="sldNum" sz="quarter" idx="12"/>
          </p:nvPr>
        </p:nvSpPr>
        <p:spPr>
          <a:xfrm>
            <a:off x="6553200" y="4767264"/>
            <a:ext cx="2133600" cy="273844"/>
          </a:xfrm>
          <a:prstGeom prst="rect">
            <a:avLst/>
          </a:prstGeom>
        </p:spPr>
        <p:txBody>
          <a:bodyPr lIns="91317" tIns="45651" rIns="91317" bIns="45651"/>
          <a:lstStyle>
            <a:lvl1pPr defTabSz="342446" fontAlgn="auto">
              <a:spcBef>
                <a:spcPts val="0"/>
              </a:spcBef>
              <a:spcAft>
                <a:spcPts val="0"/>
              </a:spcAft>
              <a:defRPr sz="1275">
                <a:solidFill>
                  <a:prstClr val="black"/>
                </a:solidFill>
                <a:latin typeface="Calibri"/>
                <a:ea typeface="+mn-ea"/>
                <a:cs typeface="+mn-cs"/>
              </a:defRPr>
            </a:lvl1pPr>
          </a:lstStyle>
          <a:p>
            <a:pPr>
              <a:defRPr/>
            </a:pPr>
            <a:fld id="{7E816C1A-BAFF-4C49-A721-4ED59CEB3B0D}" type="slidenum">
              <a:rPr lang="en-US"/>
              <a:pPr>
                <a:defRPr/>
              </a:pPr>
              <a:t>‹#›</a:t>
            </a:fld>
            <a:endParaRPr lang="en-US"/>
          </a:p>
        </p:txBody>
      </p:sp>
    </p:spTree>
    <p:extLst>
      <p:ext uri="{BB962C8B-B14F-4D97-AF65-F5344CB8AC3E}">
        <p14:creationId xmlns:p14="http://schemas.microsoft.com/office/powerpoint/2010/main" xmlns="" val="30902652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799" b="1"/>
            </a:lvl1pPr>
            <a:lvl2pPr marL="342421" indent="0">
              <a:buNone/>
              <a:defRPr sz="1500" b="1"/>
            </a:lvl2pPr>
            <a:lvl3pPr marL="684881" indent="0">
              <a:buNone/>
              <a:defRPr sz="1400" b="1"/>
            </a:lvl3pPr>
            <a:lvl4pPr marL="1027322" indent="0">
              <a:buNone/>
              <a:defRPr sz="1200" b="1"/>
            </a:lvl4pPr>
            <a:lvl5pPr marL="1369762" indent="0">
              <a:buNone/>
              <a:defRPr sz="1200" b="1"/>
            </a:lvl5pPr>
            <a:lvl6pPr marL="1712222" indent="0">
              <a:buNone/>
              <a:defRPr sz="1200" b="1"/>
            </a:lvl6pPr>
            <a:lvl7pPr marL="2054642" indent="0">
              <a:buNone/>
              <a:defRPr sz="1200" b="1"/>
            </a:lvl7pPr>
            <a:lvl8pPr marL="2397061" indent="0">
              <a:buNone/>
              <a:defRPr sz="1200" b="1"/>
            </a:lvl8pPr>
            <a:lvl9pPr marL="2739482"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3" y="1260872"/>
            <a:ext cx="3887391" cy="617934"/>
          </a:xfrm>
        </p:spPr>
        <p:txBody>
          <a:bodyPr anchor="b"/>
          <a:lstStyle>
            <a:lvl1pPr marL="0" indent="0">
              <a:buNone/>
              <a:defRPr sz="1799" b="1"/>
            </a:lvl1pPr>
            <a:lvl2pPr marL="342421" indent="0">
              <a:buNone/>
              <a:defRPr sz="1500" b="1"/>
            </a:lvl2pPr>
            <a:lvl3pPr marL="684881" indent="0">
              <a:buNone/>
              <a:defRPr sz="1400" b="1"/>
            </a:lvl3pPr>
            <a:lvl4pPr marL="1027322" indent="0">
              <a:buNone/>
              <a:defRPr sz="1200" b="1"/>
            </a:lvl4pPr>
            <a:lvl5pPr marL="1369762" indent="0">
              <a:buNone/>
              <a:defRPr sz="1200" b="1"/>
            </a:lvl5pPr>
            <a:lvl6pPr marL="1712222" indent="0">
              <a:buNone/>
              <a:defRPr sz="1200" b="1"/>
            </a:lvl6pPr>
            <a:lvl7pPr marL="2054642" indent="0">
              <a:buNone/>
              <a:defRPr sz="1200" b="1"/>
            </a:lvl7pPr>
            <a:lvl8pPr marL="2397061" indent="0">
              <a:buNone/>
              <a:defRPr sz="1200" b="1"/>
            </a:lvl8pPr>
            <a:lvl9pPr marL="2739482" indent="0">
              <a:buNone/>
              <a:defRPr sz="1200" b="1"/>
            </a:lvl9pPr>
          </a:lstStyle>
          <a:p>
            <a:pPr lvl="0"/>
            <a:r>
              <a:rPr lang="en-US"/>
              <a:t>Edit Master text styles</a:t>
            </a:r>
          </a:p>
        </p:txBody>
      </p:sp>
      <p:sp>
        <p:nvSpPr>
          <p:cNvPr id="6" name="Content Placeholder 5"/>
          <p:cNvSpPr>
            <a:spLocks noGrp="1"/>
          </p:cNvSpPr>
          <p:nvPr>
            <p:ph sz="quarter" idx="4"/>
          </p:nvPr>
        </p:nvSpPr>
        <p:spPr>
          <a:xfrm>
            <a:off x="4629153"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A73D037-5B03-4ADF-8BF4-1ADA271EC787}" type="datetimeFigureOut">
              <a:rPr lang="en-US" smtClean="0">
                <a:solidFill>
                  <a:prstClr val="black">
                    <a:tint val="75000"/>
                  </a:prstClr>
                </a:solidFill>
              </a:rPr>
              <a:pPr/>
              <a:t>11/11/2016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7A41EE5A-AA25-485D-87C5-930E3FFE9A8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1396194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A73D037-5B03-4ADF-8BF4-1ADA271EC787}" type="datetimeFigureOut">
              <a:rPr lang="en-US" smtClean="0">
                <a:solidFill>
                  <a:prstClr val="black">
                    <a:tint val="75000"/>
                  </a:prstClr>
                </a:solidFill>
              </a:rPr>
              <a:pPr/>
              <a:t>11/11/2016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A41EE5A-AA25-485D-87C5-930E3FFE9A8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6322040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73D037-5B03-4ADF-8BF4-1ADA271EC787}" type="datetimeFigureOut">
              <a:rPr lang="en-US" smtClean="0">
                <a:solidFill>
                  <a:prstClr val="black">
                    <a:tint val="75000"/>
                  </a:prstClr>
                </a:solidFill>
              </a:rPr>
              <a:pPr/>
              <a:t>11/11/2016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A41EE5A-AA25-485D-87C5-930E3FFE9A8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3780954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399"/>
            </a:lvl1pPr>
          </a:lstStyle>
          <a:p>
            <a:r>
              <a:rPr lang="en-US"/>
              <a:t>Click to edit Master title style</a:t>
            </a:r>
          </a:p>
        </p:txBody>
      </p:sp>
      <p:sp>
        <p:nvSpPr>
          <p:cNvPr id="3" name="Content Placeholder 2"/>
          <p:cNvSpPr>
            <a:spLocks noGrp="1"/>
          </p:cNvSpPr>
          <p:nvPr>
            <p:ph idx="1"/>
          </p:nvPr>
        </p:nvSpPr>
        <p:spPr>
          <a:xfrm>
            <a:off x="3887391" y="740615"/>
            <a:ext cx="4629150" cy="3655219"/>
          </a:xfrm>
        </p:spPr>
        <p:txBody>
          <a:bodyPr/>
          <a:lstStyle>
            <a:lvl1pPr>
              <a:defRPr sz="2399"/>
            </a:lvl1pPr>
            <a:lvl2pPr>
              <a:defRPr sz="2099"/>
            </a:lvl2pPr>
            <a:lvl3pPr>
              <a:defRPr sz="1799"/>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421" indent="0">
              <a:buNone/>
              <a:defRPr sz="1100"/>
            </a:lvl2pPr>
            <a:lvl3pPr marL="684881" indent="0">
              <a:buNone/>
              <a:defRPr sz="900"/>
            </a:lvl3pPr>
            <a:lvl4pPr marL="1027322" indent="0">
              <a:buNone/>
              <a:defRPr sz="800"/>
            </a:lvl4pPr>
            <a:lvl5pPr marL="1369762" indent="0">
              <a:buNone/>
              <a:defRPr sz="800"/>
            </a:lvl5pPr>
            <a:lvl6pPr marL="1712222" indent="0">
              <a:buNone/>
              <a:defRPr sz="800"/>
            </a:lvl6pPr>
            <a:lvl7pPr marL="2054642" indent="0">
              <a:buNone/>
              <a:defRPr sz="800"/>
            </a:lvl7pPr>
            <a:lvl8pPr marL="2397061" indent="0">
              <a:buNone/>
              <a:defRPr sz="800"/>
            </a:lvl8pPr>
            <a:lvl9pPr marL="2739482"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5A73D037-5B03-4ADF-8BF4-1ADA271EC787}" type="datetimeFigureOut">
              <a:rPr lang="en-US" smtClean="0">
                <a:solidFill>
                  <a:prstClr val="black">
                    <a:tint val="75000"/>
                  </a:prstClr>
                </a:solidFill>
              </a:rPr>
              <a:pPr/>
              <a:t>11/11/2016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A41EE5A-AA25-485D-87C5-930E3FFE9A8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783849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399"/>
            </a:lvl1pPr>
          </a:lstStyle>
          <a:p>
            <a:r>
              <a:rPr lang="en-US"/>
              <a:t>Click to edit Master title style</a:t>
            </a:r>
          </a:p>
        </p:txBody>
      </p:sp>
      <p:sp>
        <p:nvSpPr>
          <p:cNvPr id="3" name="Picture Placeholder 2"/>
          <p:cNvSpPr>
            <a:spLocks noGrp="1"/>
          </p:cNvSpPr>
          <p:nvPr>
            <p:ph type="pic" idx="1"/>
          </p:nvPr>
        </p:nvSpPr>
        <p:spPr>
          <a:xfrm>
            <a:off x="3887391" y="740615"/>
            <a:ext cx="4629150" cy="3655219"/>
          </a:xfrm>
        </p:spPr>
        <p:txBody>
          <a:bodyPr/>
          <a:lstStyle>
            <a:lvl1pPr marL="0" indent="0">
              <a:buNone/>
              <a:defRPr sz="2399"/>
            </a:lvl1pPr>
            <a:lvl2pPr marL="342421" indent="0">
              <a:buNone/>
              <a:defRPr sz="2099"/>
            </a:lvl2pPr>
            <a:lvl3pPr marL="684881" indent="0">
              <a:buNone/>
              <a:defRPr sz="1799"/>
            </a:lvl3pPr>
            <a:lvl4pPr marL="1027322" indent="0">
              <a:buNone/>
              <a:defRPr sz="1500"/>
            </a:lvl4pPr>
            <a:lvl5pPr marL="1369762" indent="0">
              <a:buNone/>
              <a:defRPr sz="1500"/>
            </a:lvl5pPr>
            <a:lvl6pPr marL="1712222" indent="0">
              <a:buNone/>
              <a:defRPr sz="1500"/>
            </a:lvl6pPr>
            <a:lvl7pPr marL="2054642" indent="0">
              <a:buNone/>
              <a:defRPr sz="1500"/>
            </a:lvl7pPr>
            <a:lvl8pPr marL="2397061" indent="0">
              <a:buNone/>
              <a:defRPr sz="1500"/>
            </a:lvl8pPr>
            <a:lvl9pPr marL="2739482" indent="0">
              <a:buNone/>
              <a:defRPr sz="1500"/>
            </a:lvl9pPr>
          </a:lstStyle>
          <a:p>
            <a:r>
              <a:rPr lang="en-US" dirty="0"/>
              <a:t>Click icon to add picture</a:t>
            </a:r>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421" indent="0">
              <a:buNone/>
              <a:defRPr sz="1100"/>
            </a:lvl2pPr>
            <a:lvl3pPr marL="684881" indent="0">
              <a:buNone/>
              <a:defRPr sz="900"/>
            </a:lvl3pPr>
            <a:lvl4pPr marL="1027322" indent="0">
              <a:buNone/>
              <a:defRPr sz="800"/>
            </a:lvl4pPr>
            <a:lvl5pPr marL="1369762" indent="0">
              <a:buNone/>
              <a:defRPr sz="800"/>
            </a:lvl5pPr>
            <a:lvl6pPr marL="1712222" indent="0">
              <a:buNone/>
              <a:defRPr sz="800"/>
            </a:lvl6pPr>
            <a:lvl7pPr marL="2054642" indent="0">
              <a:buNone/>
              <a:defRPr sz="800"/>
            </a:lvl7pPr>
            <a:lvl8pPr marL="2397061" indent="0">
              <a:buNone/>
              <a:defRPr sz="800"/>
            </a:lvl8pPr>
            <a:lvl9pPr marL="2739482"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5A73D037-5B03-4ADF-8BF4-1ADA271EC787}" type="datetimeFigureOut">
              <a:rPr lang="en-US" smtClean="0">
                <a:solidFill>
                  <a:prstClr val="black">
                    <a:tint val="75000"/>
                  </a:prstClr>
                </a:solidFill>
              </a:rPr>
              <a:pPr/>
              <a:t>11/11/2016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A41EE5A-AA25-485D-87C5-930E3FFE9A8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9604997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73D037-5B03-4ADF-8BF4-1ADA271EC787}" type="datetimeFigureOut">
              <a:rPr lang="en-US" smtClean="0">
                <a:solidFill>
                  <a:prstClr val="black">
                    <a:tint val="75000"/>
                  </a:prstClr>
                </a:solidFill>
              </a:rPr>
              <a:pPr/>
              <a:t>11/11/2016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A41EE5A-AA25-485D-87C5-930E3FFE9A8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1655979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8" y="273890"/>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4" y="273890"/>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73D037-5B03-4ADF-8BF4-1ADA271EC787}" type="datetimeFigureOut">
              <a:rPr lang="en-US" smtClean="0">
                <a:solidFill>
                  <a:prstClr val="black">
                    <a:tint val="75000"/>
                  </a:prstClr>
                </a:solidFill>
              </a:rPr>
              <a:pPr/>
              <a:t>11/11/2016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A41EE5A-AA25-485D-87C5-930E3FFE9A8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9531176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93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9C215AD-7B2F-1B4F-AE8C-7199C0848226}" type="datetimeFigureOut">
              <a:rPr lang="en-US" smtClean="0">
                <a:solidFill>
                  <a:prstClr val="black">
                    <a:tint val="75000"/>
                  </a:prstClr>
                </a:solidFill>
              </a:rPr>
              <a:pPr/>
              <a:t>11/11/2016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A6B814D-DE33-B345-AB41-8C0414DF5DC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9322278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C215AD-7B2F-1B4F-AE8C-7199C0848226}" type="datetimeFigureOut">
              <a:rPr lang="en-US" smtClean="0">
                <a:solidFill>
                  <a:prstClr val="black">
                    <a:tint val="75000"/>
                  </a:prstClr>
                </a:solidFill>
              </a:rPr>
              <a:pPr/>
              <a:t>11/11/2016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A6B814D-DE33-B345-AB41-8C0414DF5DC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5981070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9C215AD-7B2F-1B4F-AE8C-7199C0848226}" type="datetimeFigureOut">
              <a:rPr lang="en-US" smtClean="0">
                <a:solidFill>
                  <a:prstClr val="black">
                    <a:tint val="75000"/>
                  </a:prstClr>
                </a:solidFill>
              </a:rPr>
              <a:pPr/>
              <a:t>11/11/2016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A6B814D-DE33-B345-AB41-8C0414DF5DC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4045167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151335"/>
            <a:ext cx="4040189" cy="479822"/>
          </a:xfrm>
        </p:spPr>
        <p:txBody>
          <a:bodyPr anchor="b"/>
          <a:lstStyle>
            <a:lvl1pPr marL="0" indent="0">
              <a:buNone/>
              <a:defRPr sz="1725" b="1"/>
            </a:lvl1pPr>
            <a:lvl2pPr marL="342446" indent="0">
              <a:buNone/>
              <a:defRPr sz="1500" b="1"/>
            </a:lvl2pPr>
            <a:lvl3pPr marL="684871" indent="0">
              <a:buNone/>
              <a:defRPr sz="1275" b="1"/>
            </a:lvl3pPr>
            <a:lvl4pPr marL="1027310" indent="0">
              <a:buNone/>
              <a:defRPr sz="1200" b="1"/>
            </a:lvl4pPr>
            <a:lvl5pPr marL="1369740" indent="0">
              <a:buNone/>
              <a:defRPr sz="1200" b="1"/>
            </a:lvl5pPr>
            <a:lvl6pPr marL="1712184" indent="0">
              <a:buNone/>
              <a:defRPr sz="1200" b="1"/>
            </a:lvl6pPr>
            <a:lvl7pPr marL="2054619" indent="0">
              <a:buNone/>
              <a:defRPr sz="1200" b="1"/>
            </a:lvl7pPr>
            <a:lvl8pPr marL="2397045" indent="0">
              <a:buNone/>
              <a:defRPr sz="1200" b="1"/>
            </a:lvl8pPr>
            <a:lvl9pPr marL="27395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3" y="1631156"/>
            <a:ext cx="4040189" cy="2963466"/>
          </a:xfrm>
        </p:spPr>
        <p:txBody>
          <a:bodyPr/>
          <a:lstStyle>
            <a:lvl1pPr>
              <a:defRPr sz="1725"/>
            </a:lvl1pPr>
            <a:lvl2pPr>
              <a:defRPr sz="1500"/>
            </a:lvl2pPr>
            <a:lvl3pPr>
              <a:defRPr sz="127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5"/>
            <a:ext cx="4041776" cy="479822"/>
          </a:xfrm>
        </p:spPr>
        <p:txBody>
          <a:bodyPr anchor="b"/>
          <a:lstStyle>
            <a:lvl1pPr marL="0" indent="0">
              <a:buNone/>
              <a:defRPr sz="1725" b="1"/>
            </a:lvl1pPr>
            <a:lvl2pPr marL="342446" indent="0">
              <a:buNone/>
              <a:defRPr sz="1500" b="1"/>
            </a:lvl2pPr>
            <a:lvl3pPr marL="684871" indent="0">
              <a:buNone/>
              <a:defRPr sz="1275" b="1"/>
            </a:lvl3pPr>
            <a:lvl4pPr marL="1027310" indent="0">
              <a:buNone/>
              <a:defRPr sz="1200" b="1"/>
            </a:lvl4pPr>
            <a:lvl5pPr marL="1369740" indent="0">
              <a:buNone/>
              <a:defRPr sz="1200" b="1"/>
            </a:lvl5pPr>
            <a:lvl6pPr marL="1712184" indent="0">
              <a:buNone/>
              <a:defRPr sz="1200" b="1"/>
            </a:lvl6pPr>
            <a:lvl7pPr marL="2054619" indent="0">
              <a:buNone/>
              <a:defRPr sz="1200" b="1"/>
            </a:lvl7pPr>
            <a:lvl8pPr marL="2397045" indent="0">
              <a:buNone/>
              <a:defRPr sz="1200" b="1"/>
            </a:lvl8pPr>
            <a:lvl9pPr marL="27395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7" y="1631156"/>
            <a:ext cx="4041776" cy="2963466"/>
          </a:xfrm>
        </p:spPr>
        <p:txBody>
          <a:bodyPr/>
          <a:lstStyle>
            <a:lvl1pPr>
              <a:defRPr sz="1725"/>
            </a:lvl1pPr>
            <a:lvl2pPr>
              <a:defRPr sz="1500"/>
            </a:lvl2pPr>
            <a:lvl3pPr>
              <a:defRPr sz="127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4767264"/>
            <a:ext cx="2133600" cy="273844"/>
          </a:xfrm>
          <a:prstGeom prst="rect">
            <a:avLst/>
          </a:prstGeom>
        </p:spPr>
        <p:txBody>
          <a:bodyPr lIns="91317" tIns="45651" rIns="91317" bIns="45651"/>
          <a:lstStyle>
            <a:lvl1pPr defTabSz="342446" fontAlgn="auto">
              <a:spcBef>
                <a:spcPts val="0"/>
              </a:spcBef>
              <a:spcAft>
                <a:spcPts val="0"/>
              </a:spcAft>
              <a:defRPr sz="1275">
                <a:solidFill>
                  <a:prstClr val="black"/>
                </a:solidFill>
                <a:latin typeface="Calibri"/>
                <a:ea typeface="+mn-ea"/>
                <a:cs typeface="+mn-cs"/>
              </a:defRPr>
            </a:lvl1pPr>
          </a:lstStyle>
          <a:p>
            <a:pPr>
              <a:defRPr/>
            </a:pPr>
            <a:fld id="{376A5BDE-CC46-774E-A16C-D75A3B924010}" type="datetimeFigureOut">
              <a:rPr lang="en-US"/>
              <a:pPr>
                <a:defRPr/>
              </a:pPr>
              <a:t>11/11/2016</a:t>
            </a:fld>
            <a:endParaRPr lang="en-US"/>
          </a:p>
        </p:txBody>
      </p:sp>
      <p:sp>
        <p:nvSpPr>
          <p:cNvPr id="8" name="Footer Placeholder 7"/>
          <p:cNvSpPr>
            <a:spLocks noGrp="1"/>
          </p:cNvSpPr>
          <p:nvPr>
            <p:ph type="ftr" sz="quarter" idx="11"/>
          </p:nvPr>
        </p:nvSpPr>
        <p:spPr>
          <a:xfrm>
            <a:off x="3124200" y="4767264"/>
            <a:ext cx="2895600" cy="273844"/>
          </a:xfrm>
          <a:prstGeom prst="rect">
            <a:avLst/>
          </a:prstGeom>
        </p:spPr>
        <p:txBody>
          <a:bodyPr lIns="91317" tIns="45651" rIns="91317" bIns="45651"/>
          <a:lstStyle>
            <a:lvl1pPr defTabSz="342446" fontAlgn="auto">
              <a:spcBef>
                <a:spcPts val="0"/>
              </a:spcBef>
              <a:spcAft>
                <a:spcPts val="0"/>
              </a:spcAft>
              <a:defRPr sz="1275">
                <a:solidFill>
                  <a:prstClr val="black"/>
                </a:solidFill>
                <a:latin typeface="Calibri"/>
                <a:ea typeface="+mn-ea"/>
                <a:cs typeface="+mn-cs"/>
              </a:defRPr>
            </a:lvl1pPr>
          </a:lstStyle>
          <a:p>
            <a:pPr>
              <a:defRPr/>
            </a:pPr>
            <a:endParaRPr lang="en-US"/>
          </a:p>
        </p:txBody>
      </p:sp>
      <p:sp>
        <p:nvSpPr>
          <p:cNvPr id="9" name="Slide Number Placeholder 8"/>
          <p:cNvSpPr>
            <a:spLocks noGrp="1"/>
          </p:cNvSpPr>
          <p:nvPr>
            <p:ph type="sldNum" sz="quarter" idx="12"/>
          </p:nvPr>
        </p:nvSpPr>
        <p:spPr>
          <a:xfrm>
            <a:off x="6553200" y="4767264"/>
            <a:ext cx="2133600" cy="273844"/>
          </a:xfrm>
          <a:prstGeom prst="rect">
            <a:avLst/>
          </a:prstGeom>
        </p:spPr>
        <p:txBody>
          <a:bodyPr lIns="91317" tIns="45651" rIns="91317" bIns="45651"/>
          <a:lstStyle>
            <a:lvl1pPr defTabSz="342446" fontAlgn="auto">
              <a:spcBef>
                <a:spcPts val="0"/>
              </a:spcBef>
              <a:spcAft>
                <a:spcPts val="0"/>
              </a:spcAft>
              <a:defRPr sz="1275">
                <a:solidFill>
                  <a:prstClr val="black"/>
                </a:solidFill>
                <a:latin typeface="Calibri"/>
                <a:ea typeface="+mn-ea"/>
                <a:cs typeface="+mn-cs"/>
              </a:defRPr>
            </a:lvl1pPr>
          </a:lstStyle>
          <a:p>
            <a:pPr>
              <a:defRPr/>
            </a:pPr>
            <a:fld id="{919EBA72-C499-1040-8A8C-EF861BAB12A5}" type="slidenum">
              <a:rPr lang="en-US"/>
              <a:pPr>
                <a:defRPr/>
              </a:pPr>
              <a:t>‹#›</a:t>
            </a:fld>
            <a:endParaRPr lang="en-US"/>
          </a:p>
        </p:txBody>
      </p:sp>
    </p:spTree>
    <p:extLst>
      <p:ext uri="{BB962C8B-B14F-4D97-AF65-F5344CB8AC3E}">
        <p14:creationId xmlns:p14="http://schemas.microsoft.com/office/powerpoint/2010/main" xmlns="" val="32784600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9C215AD-7B2F-1B4F-AE8C-7199C0848226}" type="datetimeFigureOut">
              <a:rPr lang="en-US" smtClean="0">
                <a:solidFill>
                  <a:prstClr val="black">
                    <a:tint val="75000"/>
                  </a:prstClr>
                </a:solidFill>
              </a:rPr>
              <a:pPr/>
              <a:t>11/11/2016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A6B814D-DE33-B345-AB41-8C0414DF5DC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4675454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9C215AD-7B2F-1B4F-AE8C-7199C0848226}" type="datetimeFigureOut">
              <a:rPr lang="en-US" smtClean="0">
                <a:solidFill>
                  <a:prstClr val="black">
                    <a:tint val="75000"/>
                  </a:prstClr>
                </a:solidFill>
              </a:rPr>
              <a:pPr/>
              <a:t>11/11/2016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BA6B814D-DE33-B345-AB41-8C0414DF5DC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40880964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9C215AD-7B2F-1B4F-AE8C-7199C0848226}" type="datetimeFigureOut">
              <a:rPr lang="en-US" smtClean="0">
                <a:solidFill>
                  <a:prstClr val="black">
                    <a:tint val="75000"/>
                  </a:prstClr>
                </a:solidFill>
              </a:rPr>
              <a:pPr/>
              <a:t>11/11/2016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BA6B814D-DE33-B345-AB41-8C0414DF5DC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8384918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C215AD-7B2F-1B4F-AE8C-7199C0848226}" type="datetimeFigureOut">
              <a:rPr lang="en-US" smtClean="0">
                <a:solidFill>
                  <a:prstClr val="black">
                    <a:tint val="75000"/>
                  </a:prstClr>
                </a:solidFill>
              </a:rPr>
              <a:pPr/>
              <a:t>11/11/2016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BA6B814D-DE33-B345-AB41-8C0414DF5DC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0557422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90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9C215AD-7B2F-1B4F-AE8C-7199C0848226}" type="datetimeFigureOut">
              <a:rPr lang="en-US" smtClean="0">
                <a:solidFill>
                  <a:prstClr val="black">
                    <a:tint val="75000"/>
                  </a:prstClr>
                </a:solidFill>
              </a:rPr>
              <a:pPr/>
              <a:t>11/11/2016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A6B814D-DE33-B345-AB41-8C0414DF5DC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4286690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61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9C215AD-7B2F-1B4F-AE8C-7199C0848226}" type="datetimeFigureOut">
              <a:rPr lang="en-US" smtClean="0">
                <a:solidFill>
                  <a:prstClr val="black">
                    <a:tint val="75000"/>
                  </a:prstClr>
                </a:solidFill>
              </a:rPr>
              <a:pPr/>
              <a:t>11/11/2016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A6B814D-DE33-B345-AB41-8C0414DF5DC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41169297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C215AD-7B2F-1B4F-AE8C-7199C0848226}" type="datetimeFigureOut">
              <a:rPr lang="en-US" smtClean="0">
                <a:solidFill>
                  <a:prstClr val="black">
                    <a:tint val="75000"/>
                  </a:prstClr>
                </a:solidFill>
              </a:rPr>
              <a:pPr/>
              <a:t>11/11/2016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A6B814D-DE33-B345-AB41-8C0414DF5DC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9450643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C215AD-7B2F-1B4F-AE8C-7199C0848226}" type="datetimeFigureOut">
              <a:rPr lang="en-US" smtClean="0">
                <a:solidFill>
                  <a:prstClr val="black">
                    <a:tint val="75000"/>
                  </a:prstClr>
                </a:solidFill>
              </a:rPr>
              <a:pPr/>
              <a:t>11/11/2016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A6B814D-DE33-B345-AB41-8C0414DF5DC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2095493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6" name="Picture 5" descr="SA_Background_shutterstock_162858260.png"/>
          <p:cNvPicPr>
            <a:picLocks noChangeAspect="1"/>
          </p:cNvPicPr>
          <p:nvPr userDrawn="1"/>
        </p:nvPicPr>
        <p:blipFill>
          <a:blip r:embed="rId2" cstate="screen">
            <a:alphaModFix amt="28000"/>
            <a:extLst>
              <a:ext uri="{28A0092B-C50C-407E-A947-70E740481C1C}">
                <a14:useLocalDpi xmlns:a14="http://schemas.microsoft.com/office/drawing/2010/main" xmlns=""/>
              </a:ext>
            </a:extLst>
          </a:blip>
          <a:stretch>
            <a:fillRect/>
          </a:stretch>
        </p:blipFill>
        <p:spPr>
          <a:xfrm>
            <a:off x="5638800" y="3086100"/>
            <a:ext cx="3839520" cy="2395062"/>
          </a:xfrm>
          <a:prstGeom prst="rect">
            <a:avLst/>
          </a:prstGeom>
        </p:spPr>
      </p:pic>
    </p:spTree>
    <p:extLst>
      <p:ext uri="{BB962C8B-B14F-4D97-AF65-F5344CB8AC3E}">
        <p14:creationId xmlns:p14="http://schemas.microsoft.com/office/powerpoint/2010/main" xmlns="" val="16901611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3429000"/>
          </a:xfrm>
          <a:prstGeom prst="rect">
            <a:avLst/>
          </a:prstGeom>
        </p:spPr>
      </p:pic>
      <p:sp>
        <p:nvSpPr>
          <p:cNvPr id="4" name="Date Placeholder 3"/>
          <p:cNvSpPr>
            <a:spLocks noGrp="1"/>
          </p:cNvSpPr>
          <p:nvPr>
            <p:ph type="dt" sz="half" idx="10"/>
          </p:nvPr>
        </p:nvSpPr>
        <p:spPr/>
        <p:txBody>
          <a:bodyPr/>
          <a:lstStyle/>
          <a:p>
            <a:fld id="{2233D26B-DFC2-4248-8ED0-AD3E108CBDD7}" type="datetime1">
              <a:rPr lang="en-US" smtClean="0">
                <a:solidFill>
                  <a:prstClr val="white"/>
                </a:solidFill>
              </a:rPr>
              <a:pPr/>
              <a:t>11/11/2016</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
        <p:nvSpPr>
          <p:cNvPr id="3" name="Subtitle 2"/>
          <p:cNvSpPr>
            <a:spLocks noGrp="1"/>
          </p:cNvSpPr>
          <p:nvPr>
            <p:ph type="subTitle" idx="1"/>
          </p:nvPr>
        </p:nvSpPr>
        <p:spPr>
          <a:xfrm>
            <a:off x="1219200" y="2914650"/>
            <a:ext cx="6400800" cy="1314450"/>
          </a:xfrm>
        </p:spPr>
        <p:txBody>
          <a:bodyPr>
            <a:normAutofit/>
          </a:bodyPr>
          <a:lstStyle>
            <a:lvl1pPr marL="0" indent="0" algn="ctr">
              <a:buNone/>
              <a:defRPr sz="956" baseline="0">
                <a:solidFill>
                  <a:schemeClr val="tx2"/>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altLang="zh-TW"/>
              <a:t> </a:t>
            </a:r>
            <a:r>
              <a:rPr lang="zh-TW" altLang="en-US"/>
              <a:t>按一下以編輯母片子標題樣式</a:t>
            </a:r>
            <a:endParaRPr lang="en-US" dirty="0"/>
          </a:p>
        </p:txBody>
      </p:sp>
      <p:sp>
        <p:nvSpPr>
          <p:cNvPr id="2" name="Title 1"/>
          <p:cNvSpPr>
            <a:spLocks noGrp="1"/>
          </p:cNvSpPr>
          <p:nvPr>
            <p:ph type="ctrTitle"/>
          </p:nvPr>
        </p:nvSpPr>
        <p:spPr>
          <a:xfrm>
            <a:off x="685800" y="1505919"/>
            <a:ext cx="7772400" cy="1102519"/>
          </a:xfrm>
        </p:spPr>
        <p:txBody>
          <a:bodyPr/>
          <a:lstStyle>
            <a:lvl1pPr algn="ctr">
              <a:defRPr sz="1800"/>
            </a:lvl1pPr>
          </a:lstStyle>
          <a:p>
            <a:r>
              <a:rPr lang="zh-TW" altLang="en-US"/>
              <a:t>按一下以編輯母片標題樣式</a:t>
            </a:r>
            <a:endParaRPr lang="en-US" dirty="0"/>
          </a:p>
        </p:txBody>
      </p:sp>
    </p:spTree>
    <p:extLst>
      <p:ext uri="{BB962C8B-B14F-4D97-AF65-F5344CB8AC3E}">
        <p14:creationId xmlns:p14="http://schemas.microsoft.com/office/powerpoint/2010/main" xmlns="" val="19125530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4767264"/>
            <a:ext cx="2133600" cy="273844"/>
          </a:xfrm>
          <a:prstGeom prst="rect">
            <a:avLst/>
          </a:prstGeom>
        </p:spPr>
        <p:txBody>
          <a:bodyPr lIns="91317" tIns="45651" rIns="91317" bIns="45651"/>
          <a:lstStyle>
            <a:lvl1pPr defTabSz="342446" fontAlgn="auto">
              <a:spcBef>
                <a:spcPts val="0"/>
              </a:spcBef>
              <a:spcAft>
                <a:spcPts val="0"/>
              </a:spcAft>
              <a:defRPr sz="1275">
                <a:solidFill>
                  <a:prstClr val="black"/>
                </a:solidFill>
                <a:latin typeface="Calibri"/>
                <a:ea typeface="+mn-ea"/>
                <a:cs typeface="+mn-cs"/>
              </a:defRPr>
            </a:lvl1pPr>
          </a:lstStyle>
          <a:p>
            <a:pPr>
              <a:defRPr/>
            </a:pPr>
            <a:fld id="{3B2DA73D-183F-8A4B-8C44-9005F5330378}" type="datetimeFigureOut">
              <a:rPr lang="en-US"/>
              <a:pPr>
                <a:defRPr/>
              </a:pPr>
              <a:t>11/11/2016</a:t>
            </a:fld>
            <a:endParaRPr lang="en-US"/>
          </a:p>
        </p:txBody>
      </p:sp>
      <p:sp>
        <p:nvSpPr>
          <p:cNvPr id="4" name="Footer Placeholder 3"/>
          <p:cNvSpPr>
            <a:spLocks noGrp="1"/>
          </p:cNvSpPr>
          <p:nvPr>
            <p:ph type="ftr" sz="quarter" idx="11"/>
          </p:nvPr>
        </p:nvSpPr>
        <p:spPr>
          <a:xfrm>
            <a:off x="3124200" y="4767264"/>
            <a:ext cx="2895600" cy="273844"/>
          </a:xfrm>
          <a:prstGeom prst="rect">
            <a:avLst/>
          </a:prstGeom>
        </p:spPr>
        <p:txBody>
          <a:bodyPr lIns="91317" tIns="45651" rIns="91317" bIns="45651"/>
          <a:lstStyle>
            <a:lvl1pPr defTabSz="342446" fontAlgn="auto">
              <a:spcBef>
                <a:spcPts val="0"/>
              </a:spcBef>
              <a:spcAft>
                <a:spcPts val="0"/>
              </a:spcAft>
              <a:defRPr sz="1275">
                <a:solidFill>
                  <a:prstClr val="black"/>
                </a:solidFill>
                <a:latin typeface="Calibri"/>
                <a:ea typeface="+mn-ea"/>
                <a:cs typeface="+mn-cs"/>
              </a:defRPr>
            </a:lvl1pPr>
          </a:lstStyle>
          <a:p>
            <a:pPr>
              <a:defRPr/>
            </a:pPr>
            <a:endParaRPr lang="en-US"/>
          </a:p>
        </p:txBody>
      </p:sp>
      <p:sp>
        <p:nvSpPr>
          <p:cNvPr id="5" name="Slide Number Placeholder 4"/>
          <p:cNvSpPr>
            <a:spLocks noGrp="1"/>
          </p:cNvSpPr>
          <p:nvPr>
            <p:ph type="sldNum" sz="quarter" idx="12"/>
          </p:nvPr>
        </p:nvSpPr>
        <p:spPr>
          <a:xfrm>
            <a:off x="6553200" y="4767264"/>
            <a:ext cx="2133600" cy="273844"/>
          </a:xfrm>
          <a:prstGeom prst="rect">
            <a:avLst/>
          </a:prstGeom>
        </p:spPr>
        <p:txBody>
          <a:bodyPr lIns="91317" tIns="45651" rIns="91317" bIns="45651"/>
          <a:lstStyle>
            <a:lvl1pPr defTabSz="342446" fontAlgn="auto">
              <a:spcBef>
                <a:spcPts val="0"/>
              </a:spcBef>
              <a:spcAft>
                <a:spcPts val="0"/>
              </a:spcAft>
              <a:defRPr sz="1275">
                <a:solidFill>
                  <a:prstClr val="black"/>
                </a:solidFill>
                <a:latin typeface="Calibri"/>
                <a:ea typeface="+mn-ea"/>
                <a:cs typeface="+mn-cs"/>
              </a:defRPr>
            </a:lvl1pPr>
          </a:lstStyle>
          <a:p>
            <a:pPr>
              <a:defRPr/>
            </a:pPr>
            <a:fld id="{B97EDCFB-3C13-054E-B9ED-8B6F3C30BB5D}" type="slidenum">
              <a:rPr lang="en-US"/>
              <a:pPr>
                <a:defRPr/>
              </a:pPr>
              <a:t>‹#›</a:t>
            </a:fld>
            <a:endParaRPr lang="en-US"/>
          </a:p>
        </p:txBody>
      </p:sp>
    </p:spTree>
    <p:extLst>
      <p:ext uri="{BB962C8B-B14F-4D97-AF65-F5344CB8AC3E}">
        <p14:creationId xmlns:p14="http://schemas.microsoft.com/office/powerpoint/2010/main" xmlns="" val="27148762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a:xfrm>
            <a:off x="609600" y="205978"/>
            <a:ext cx="7924800" cy="857250"/>
          </a:xfrm>
        </p:spPr>
        <p:txBody>
          <a:bodyPr/>
          <a:lstStyle/>
          <a:p>
            <a:r>
              <a:rPr lang="zh-TW" altLang="en-US"/>
              <a:t>按一下以編輯母片標題樣式</a:t>
            </a:r>
            <a:endParaRPr lang="en-US" dirty="0"/>
          </a:p>
        </p:txBody>
      </p:sp>
      <p:sp>
        <p:nvSpPr>
          <p:cNvPr id="4" name="Date Placeholder 3"/>
          <p:cNvSpPr>
            <a:spLocks noGrp="1"/>
          </p:cNvSpPr>
          <p:nvPr>
            <p:ph type="dt" sz="half" idx="10"/>
          </p:nvPr>
        </p:nvSpPr>
        <p:spPr/>
        <p:txBody>
          <a:bodyPr/>
          <a:lstStyle/>
          <a:p>
            <a:fld id="{8F97F932-D99A-4087-BFB1-EA42FAFC8D2C}" type="datetime1">
              <a:rPr lang="en-US" smtClean="0">
                <a:solidFill>
                  <a:prstClr val="white"/>
                </a:solidFill>
              </a:rPr>
              <a:pPr/>
              <a:t>11/11/2016</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
        <p:nvSpPr>
          <p:cNvPr id="8" name="Content Placeholder 7"/>
          <p:cNvSpPr>
            <a:spLocks noGrp="1"/>
          </p:cNvSpPr>
          <p:nvPr>
            <p:ph sz="quarter" idx="13"/>
          </p:nvPr>
        </p:nvSpPr>
        <p:spPr>
          <a:xfrm>
            <a:off x="609600" y="1200150"/>
            <a:ext cx="7924800" cy="30861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Tree>
    <p:extLst>
      <p:ext uri="{BB962C8B-B14F-4D97-AF65-F5344CB8AC3E}">
        <p14:creationId xmlns:p14="http://schemas.microsoft.com/office/powerpoint/2010/main" xmlns="" val="14056754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secHead" preserve="1">
  <p:cSld name="區段標頭">
    <p:spTree>
      <p:nvGrpSpPr>
        <p:cNvPr id="1" name=""/>
        <p:cNvGrpSpPr/>
        <p:nvPr/>
      </p:nvGrpSpPr>
      <p:grpSpPr>
        <a:xfrm>
          <a:off x="0" y="0"/>
          <a:ext cx="0" cy="0"/>
          <a:chOff x="0" y="0"/>
          <a:chExt cx="0" cy="0"/>
        </a:xfrm>
      </p:grpSpPr>
      <p:sp>
        <p:nvSpPr>
          <p:cNvPr id="2" name="Title 1"/>
          <p:cNvSpPr>
            <a:spLocks noGrp="1"/>
          </p:cNvSpPr>
          <p:nvPr>
            <p:ph type="title"/>
          </p:nvPr>
        </p:nvSpPr>
        <p:spPr>
          <a:xfrm>
            <a:off x="609602" y="3721897"/>
            <a:ext cx="7885113" cy="1021556"/>
          </a:xfrm>
        </p:spPr>
        <p:txBody>
          <a:bodyPr anchor="t"/>
          <a:lstStyle>
            <a:lvl1pPr algn="l">
              <a:defRPr sz="1800" b="0" i="0" cap="all" baseline="0"/>
            </a:lvl1pPr>
          </a:lstStyle>
          <a:p>
            <a:r>
              <a:rPr lang="zh-TW" altLang="en-US"/>
              <a:t>按一下以編輯母片標題樣式</a:t>
            </a:r>
            <a:endParaRPr lang="en-US" dirty="0"/>
          </a:p>
        </p:txBody>
      </p:sp>
      <p:sp>
        <p:nvSpPr>
          <p:cNvPr id="3" name="Text Placeholder 2"/>
          <p:cNvSpPr>
            <a:spLocks noGrp="1"/>
          </p:cNvSpPr>
          <p:nvPr>
            <p:ph type="body" idx="1"/>
          </p:nvPr>
        </p:nvSpPr>
        <p:spPr>
          <a:xfrm>
            <a:off x="609602" y="2596757"/>
            <a:ext cx="7885113" cy="1125140"/>
          </a:xfrm>
        </p:spPr>
        <p:txBody>
          <a:bodyPr anchor="b">
            <a:normAutofit/>
          </a:bodyPr>
          <a:lstStyle>
            <a:lvl1pPr marL="0" indent="0">
              <a:buNone/>
              <a:defRPr sz="956" baseline="0">
                <a:solidFill>
                  <a:schemeClr val="tx2"/>
                </a:solidFill>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79C96367-2F2B-4F6E-ACF4-15FA13738E10}" type="datetime1">
              <a:rPr lang="en-US" smtClean="0">
                <a:solidFill>
                  <a:prstClr val="white"/>
                </a:solidFill>
              </a:rPr>
              <a:pPr/>
              <a:t>11/11/2016</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B1523C92-45F4-4C30-810D-4886C1BA696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xmlns="" val="4305431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200150"/>
            <a:ext cx="3733800" cy="30861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13" name="Content Placeholder 12"/>
          <p:cNvSpPr>
            <a:spLocks noGrp="1"/>
          </p:cNvSpPr>
          <p:nvPr>
            <p:ph sz="quarter" idx="14"/>
          </p:nvPr>
        </p:nvSpPr>
        <p:spPr>
          <a:xfrm>
            <a:off x="4800600" y="1200150"/>
            <a:ext cx="3733800" cy="30861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2" name="Title 1"/>
          <p:cNvSpPr>
            <a:spLocks noGrp="1"/>
          </p:cNvSpPr>
          <p:nvPr>
            <p:ph type="title"/>
          </p:nvPr>
        </p:nvSpPr>
        <p:spPr>
          <a:xfrm>
            <a:off x="609600" y="205978"/>
            <a:ext cx="7924800" cy="857250"/>
          </a:xfrm>
        </p:spPr>
        <p:txBody>
          <a:bodyPr/>
          <a:lstStyle/>
          <a:p>
            <a:r>
              <a:rPr lang="zh-TW" altLang="en-US"/>
              <a:t>按一下以編輯母片標題樣式</a:t>
            </a:r>
            <a:endParaRPr lang="en-US" dirty="0"/>
          </a:p>
        </p:txBody>
      </p:sp>
      <p:sp>
        <p:nvSpPr>
          <p:cNvPr id="5" name="Date Placeholder 4"/>
          <p:cNvSpPr>
            <a:spLocks noGrp="1"/>
          </p:cNvSpPr>
          <p:nvPr>
            <p:ph type="dt" sz="half" idx="10"/>
          </p:nvPr>
        </p:nvSpPr>
        <p:spPr/>
        <p:txBody>
          <a:bodyPr/>
          <a:lstStyle/>
          <a:p>
            <a:fld id="{8FB3498D-21C7-408B-8EF5-5B55DEF0BFD5}" type="datetime1">
              <a:rPr lang="en-US" smtClean="0">
                <a:solidFill>
                  <a:prstClr val="white"/>
                </a:solidFill>
              </a:rPr>
              <a:pPr/>
              <a:t>11/11/2016</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xmlns="" val="41365725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1657350"/>
            <a:ext cx="3733800" cy="26289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11" name="Content Placeholder 10"/>
          <p:cNvSpPr>
            <a:spLocks noGrp="1"/>
          </p:cNvSpPr>
          <p:nvPr>
            <p:ph sz="quarter" idx="13"/>
          </p:nvPr>
        </p:nvSpPr>
        <p:spPr>
          <a:xfrm>
            <a:off x="609600" y="1657350"/>
            <a:ext cx="3733800" cy="26289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2" name="Title 1"/>
          <p:cNvSpPr>
            <a:spLocks noGrp="1"/>
          </p:cNvSpPr>
          <p:nvPr>
            <p:ph type="title"/>
          </p:nvPr>
        </p:nvSpPr>
        <p:spPr>
          <a:xfrm>
            <a:off x="609600" y="205978"/>
            <a:ext cx="7924800" cy="857250"/>
          </a:xfrm>
        </p:spPr>
        <p:txBody>
          <a:bodyPr/>
          <a:lstStyle>
            <a:lvl1pPr>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609600" y="1200151"/>
            <a:ext cx="3733800" cy="431006"/>
          </a:xfrm>
        </p:spPr>
        <p:txBody>
          <a:bodyPr anchor="b">
            <a:normAutofit/>
          </a:bodyPr>
          <a:lstStyle>
            <a:lvl1pPr marL="0" indent="0">
              <a:buNone/>
              <a:defRPr sz="956" b="0" i="0" baseline="0">
                <a:solidFill>
                  <a:schemeClr val="tx2"/>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zh-TW" altLang="en-US"/>
              <a:t>按一下以編輯母片文字樣式</a:t>
            </a:r>
          </a:p>
        </p:txBody>
      </p:sp>
      <p:sp>
        <p:nvSpPr>
          <p:cNvPr id="5" name="Text Placeholder 4"/>
          <p:cNvSpPr>
            <a:spLocks noGrp="1"/>
          </p:cNvSpPr>
          <p:nvPr>
            <p:ph type="body" sz="quarter" idx="3"/>
          </p:nvPr>
        </p:nvSpPr>
        <p:spPr>
          <a:xfrm>
            <a:off x="4800600" y="1200151"/>
            <a:ext cx="3733800" cy="431006"/>
          </a:xfrm>
        </p:spPr>
        <p:txBody>
          <a:bodyPr anchor="b">
            <a:normAutofit/>
          </a:bodyPr>
          <a:lstStyle>
            <a:lvl1pPr marL="0" indent="0">
              <a:buNone/>
              <a:defRPr sz="956" b="0" i="0" baseline="0">
                <a:solidFill>
                  <a:schemeClr val="tx2"/>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zh-TW" altLang="en-US"/>
              <a:t>按一下以編輯母片文字樣式</a:t>
            </a:r>
          </a:p>
        </p:txBody>
      </p:sp>
      <p:sp>
        <p:nvSpPr>
          <p:cNvPr id="7" name="Date Placeholder 6"/>
          <p:cNvSpPr>
            <a:spLocks noGrp="1"/>
          </p:cNvSpPr>
          <p:nvPr>
            <p:ph type="dt" sz="half" idx="10"/>
          </p:nvPr>
        </p:nvSpPr>
        <p:spPr/>
        <p:txBody>
          <a:bodyPr/>
          <a:lstStyle/>
          <a:p>
            <a:fld id="{84DB246E-8FD1-42FF-94A4-E4133095C37A}" type="datetime1">
              <a:rPr lang="en-US" smtClean="0">
                <a:solidFill>
                  <a:prstClr val="white"/>
                </a:solidFill>
              </a:rPr>
              <a:pPr/>
              <a:t>11/11/2016</a:t>
            </a:fld>
            <a:endParaRPr lang="en-US">
              <a:solidFill>
                <a:prstClr val="white"/>
              </a:solidFill>
            </a:endParaRPr>
          </a:p>
        </p:txBody>
      </p:sp>
      <p:sp>
        <p:nvSpPr>
          <p:cNvPr id="8" name="Footer Placeholder 7"/>
          <p:cNvSpPr>
            <a:spLocks noGrp="1"/>
          </p:cNvSpPr>
          <p:nvPr>
            <p:ph type="ftr" sz="quarter" idx="11"/>
          </p:nvPr>
        </p:nvSpPr>
        <p:spPr/>
        <p:txBody>
          <a:bodyPr/>
          <a:lstStyle/>
          <a:p>
            <a:endParaRPr lang="en-US">
              <a:solidFill>
                <a:prstClr val="white"/>
              </a:solidFill>
            </a:endParaRPr>
          </a:p>
        </p:txBody>
      </p:sp>
      <p:sp>
        <p:nvSpPr>
          <p:cNvPr id="9" name="Slide Number Placeholder 8"/>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xmlns="" val="47274252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a:xfrm>
            <a:off x="609600" y="205978"/>
            <a:ext cx="7924800" cy="857250"/>
          </a:xfrm>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A93939D4-B818-4372-B1EE-7CB6D5BBC74A}" type="datetime1">
              <a:rPr lang="en-US" smtClean="0">
                <a:solidFill>
                  <a:prstClr val="white"/>
                </a:solidFill>
              </a:rPr>
              <a:pPr/>
              <a:t>11/11/2016</a:t>
            </a:fld>
            <a:endParaRPr lang="en-US">
              <a:solidFill>
                <a:prstClr val="white"/>
              </a:solidFill>
            </a:endParaRPr>
          </a:p>
        </p:txBody>
      </p:sp>
      <p:sp>
        <p:nvSpPr>
          <p:cNvPr id="4" name="Footer Placeholder 3"/>
          <p:cNvSpPr>
            <a:spLocks noGrp="1"/>
          </p:cNvSpPr>
          <p:nvPr>
            <p:ph type="ftr" sz="quarter" idx="11"/>
          </p:nvPr>
        </p:nvSpPr>
        <p:spPr/>
        <p:txBody>
          <a:bodyPr/>
          <a:lstStyle/>
          <a:p>
            <a:endParaRPr lang="en-US">
              <a:solidFill>
                <a:prstClr val="white"/>
              </a:solidFill>
            </a:endParaRPr>
          </a:p>
        </p:txBody>
      </p:sp>
      <p:sp>
        <p:nvSpPr>
          <p:cNvPr id="5" name="Slide Number Placeholder 4"/>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xmlns="" val="88960469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35E438-4D0D-4834-B658-A90420491D98}" type="datetime1">
              <a:rPr lang="en-US" smtClean="0">
                <a:solidFill>
                  <a:prstClr val="white"/>
                </a:solidFill>
              </a:rPr>
              <a:pPr/>
              <a:t>11/11/2016</a:t>
            </a:fld>
            <a:endParaRPr lang="en-US">
              <a:solidFill>
                <a:prstClr val="white"/>
              </a:solidFill>
            </a:endParaRPr>
          </a:p>
        </p:txBody>
      </p:sp>
      <p:sp>
        <p:nvSpPr>
          <p:cNvPr id="3" name="Footer Placeholder 2"/>
          <p:cNvSpPr>
            <a:spLocks noGrp="1"/>
          </p:cNvSpPr>
          <p:nvPr>
            <p:ph type="ftr" sz="quarter" idx="11"/>
          </p:nvPr>
        </p:nvSpPr>
        <p:spPr/>
        <p:txBody>
          <a:bodyPr/>
          <a:lstStyle/>
          <a:p>
            <a:endParaRPr lang="en-US">
              <a:solidFill>
                <a:prstClr val="white"/>
              </a:solidFill>
            </a:endParaRPr>
          </a:p>
        </p:txBody>
      </p:sp>
      <p:sp>
        <p:nvSpPr>
          <p:cNvPr id="4" name="Slide Number Placeholder 3"/>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xmlns="" val="23170762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085850"/>
            <a:ext cx="4648200" cy="32004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2" name="Title 1"/>
          <p:cNvSpPr>
            <a:spLocks noGrp="1"/>
          </p:cNvSpPr>
          <p:nvPr>
            <p:ph type="title"/>
          </p:nvPr>
        </p:nvSpPr>
        <p:spPr>
          <a:xfrm>
            <a:off x="612648" y="1085850"/>
            <a:ext cx="2971800" cy="822960"/>
          </a:xfrm>
        </p:spPr>
        <p:txBody>
          <a:bodyPr anchor="b"/>
          <a:lstStyle>
            <a:lvl1pPr algn="l">
              <a:defRPr sz="1013" b="0" i="0" cap="none" baseline="0">
                <a:solidFill>
                  <a:schemeClr val="tx2"/>
                </a:solidFill>
              </a:defRPr>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612648" y="1910921"/>
            <a:ext cx="2971800" cy="2375332"/>
          </a:xfrm>
        </p:spPr>
        <p:txBody>
          <a:bodyPr tIns="9144">
            <a:normAutofit/>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76F8ADFA-7142-4015-85E6-1712F15FA709}" type="datetime1">
              <a:rPr lang="en-US" smtClean="0">
                <a:solidFill>
                  <a:prstClr val="white"/>
                </a:solidFill>
              </a:rPr>
              <a:pPr/>
              <a:t>11/11/2016</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xmlns="" val="33643752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5143500"/>
          </a:xfrm>
          <a:prstGeom prst="rect">
            <a:avLst/>
          </a:prstGeom>
        </p:spPr>
      </p:pic>
      <p:sp>
        <p:nvSpPr>
          <p:cNvPr id="2" name="Title 1"/>
          <p:cNvSpPr>
            <a:spLocks noGrp="1"/>
          </p:cNvSpPr>
          <p:nvPr>
            <p:ph type="title"/>
          </p:nvPr>
        </p:nvSpPr>
        <p:spPr>
          <a:xfrm>
            <a:off x="609600" y="1085850"/>
            <a:ext cx="2971800" cy="822960"/>
          </a:xfrm>
        </p:spPr>
        <p:txBody>
          <a:bodyPr anchor="b"/>
          <a:lstStyle>
            <a:lvl1pPr algn="l">
              <a:defRPr sz="1013" b="0" i="0" cap="none" baseline="0">
                <a:solidFill>
                  <a:schemeClr val="tx2"/>
                </a:solidFill>
              </a:defRPr>
            </a:lvl1pPr>
          </a:lstStyle>
          <a:p>
            <a:r>
              <a:rPr lang="zh-TW" altLang="en-US"/>
              <a:t>按一下以編輯母片標題樣式</a:t>
            </a:r>
            <a:endParaRPr lang="en-US" dirty="0"/>
          </a:p>
        </p:txBody>
      </p:sp>
      <p:sp>
        <p:nvSpPr>
          <p:cNvPr id="3" name="Picture Placeholder 2"/>
          <p:cNvSpPr>
            <a:spLocks noGrp="1"/>
          </p:cNvSpPr>
          <p:nvPr>
            <p:ph type="pic" idx="1"/>
          </p:nvPr>
        </p:nvSpPr>
        <p:spPr>
          <a:xfrm>
            <a:off x="4657344" y="1085850"/>
            <a:ext cx="3419856" cy="260604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1125" baseline="0">
                <a:solidFill>
                  <a:schemeClr val="tx1">
                    <a:lumMod val="65000"/>
                  </a:schemeClr>
                </a:solidFill>
              </a:defRPr>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zh-TW" altLang="en-US"/>
              <a:t>將圖片拖曳至版面配置區或按一下圖示以新增</a:t>
            </a:r>
            <a:endParaRPr lang="en-US" dirty="0"/>
          </a:p>
        </p:txBody>
      </p:sp>
      <p:sp>
        <p:nvSpPr>
          <p:cNvPr id="4" name="Text Placeholder 3"/>
          <p:cNvSpPr>
            <a:spLocks noGrp="1"/>
          </p:cNvSpPr>
          <p:nvPr>
            <p:ph type="body" sz="half" idx="2"/>
          </p:nvPr>
        </p:nvSpPr>
        <p:spPr>
          <a:xfrm>
            <a:off x="609600" y="1910920"/>
            <a:ext cx="2971800" cy="1803832"/>
          </a:xfrm>
        </p:spPr>
        <p:txBody>
          <a:bodyPr tIns="9144">
            <a:normAutofit/>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34A581E0-D653-4D78-A48F-41D80498BC7E}" type="datetime1">
              <a:rPr lang="en-US" smtClean="0">
                <a:solidFill>
                  <a:prstClr val="white"/>
                </a:solidFill>
              </a:rPr>
              <a:pPr/>
              <a:t>11/11/2016</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xmlns="" val="351136827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E694C003-38E8-486A-9BFD-47E55D87241C}" type="datetime1">
              <a:rPr lang="en-US" smtClean="0">
                <a:solidFill>
                  <a:prstClr val="white"/>
                </a:solidFill>
              </a:rPr>
              <a:pPr/>
              <a:t>11/11/2016</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xmlns="" val="24084102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2"/>
            <a:ext cx="2057400" cy="4388644"/>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457200" y="205982"/>
            <a:ext cx="6019800" cy="4388644"/>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E059EAA3-934B-41DB-B3B1-806F4BE5CC37}" type="datetime1">
              <a:rPr lang="en-US" smtClean="0">
                <a:solidFill>
                  <a:prstClr val="white"/>
                </a:solidFill>
              </a:rPr>
              <a:pPr/>
              <a:t>11/11/2016</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xmlns="" val="742798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4"/>
            <a:ext cx="2133600" cy="273844"/>
          </a:xfrm>
          <a:prstGeom prst="rect">
            <a:avLst/>
          </a:prstGeom>
        </p:spPr>
        <p:txBody>
          <a:bodyPr lIns="91317" tIns="45651" rIns="91317" bIns="45651"/>
          <a:lstStyle>
            <a:lvl1pPr defTabSz="342446" fontAlgn="auto">
              <a:spcBef>
                <a:spcPts val="0"/>
              </a:spcBef>
              <a:spcAft>
                <a:spcPts val="0"/>
              </a:spcAft>
              <a:defRPr sz="1275">
                <a:solidFill>
                  <a:prstClr val="black"/>
                </a:solidFill>
                <a:latin typeface="Calibri"/>
                <a:ea typeface="+mn-ea"/>
                <a:cs typeface="+mn-cs"/>
              </a:defRPr>
            </a:lvl1pPr>
          </a:lstStyle>
          <a:p>
            <a:pPr>
              <a:defRPr/>
            </a:pPr>
            <a:fld id="{D65A4EF8-F6FE-7043-8AF2-E572DEC23F71}" type="datetimeFigureOut">
              <a:rPr lang="en-US"/>
              <a:pPr>
                <a:defRPr/>
              </a:pPr>
              <a:t>11/11/2016</a:t>
            </a:fld>
            <a:endParaRPr lang="en-US"/>
          </a:p>
        </p:txBody>
      </p:sp>
      <p:sp>
        <p:nvSpPr>
          <p:cNvPr id="3" name="Footer Placeholder 2"/>
          <p:cNvSpPr>
            <a:spLocks noGrp="1"/>
          </p:cNvSpPr>
          <p:nvPr>
            <p:ph type="ftr" sz="quarter" idx="11"/>
          </p:nvPr>
        </p:nvSpPr>
        <p:spPr>
          <a:xfrm>
            <a:off x="3124200" y="4767264"/>
            <a:ext cx="2895600" cy="273844"/>
          </a:xfrm>
          <a:prstGeom prst="rect">
            <a:avLst/>
          </a:prstGeom>
        </p:spPr>
        <p:txBody>
          <a:bodyPr lIns="91317" tIns="45651" rIns="91317" bIns="45651"/>
          <a:lstStyle>
            <a:lvl1pPr defTabSz="342446" fontAlgn="auto">
              <a:spcBef>
                <a:spcPts val="0"/>
              </a:spcBef>
              <a:spcAft>
                <a:spcPts val="0"/>
              </a:spcAft>
              <a:defRPr sz="1275">
                <a:solidFill>
                  <a:prstClr val="black"/>
                </a:solidFill>
                <a:latin typeface="Calibri"/>
                <a:ea typeface="+mn-ea"/>
                <a:cs typeface="+mn-cs"/>
              </a:defRPr>
            </a:lvl1pPr>
          </a:lstStyle>
          <a:p>
            <a:pPr>
              <a:defRPr/>
            </a:pPr>
            <a:endParaRPr lang="en-US"/>
          </a:p>
        </p:txBody>
      </p:sp>
      <p:sp>
        <p:nvSpPr>
          <p:cNvPr id="4" name="Slide Number Placeholder 3"/>
          <p:cNvSpPr>
            <a:spLocks noGrp="1"/>
          </p:cNvSpPr>
          <p:nvPr>
            <p:ph type="sldNum" sz="quarter" idx="12"/>
          </p:nvPr>
        </p:nvSpPr>
        <p:spPr>
          <a:xfrm>
            <a:off x="6553200" y="4767264"/>
            <a:ext cx="2133600" cy="273844"/>
          </a:xfrm>
          <a:prstGeom prst="rect">
            <a:avLst/>
          </a:prstGeom>
        </p:spPr>
        <p:txBody>
          <a:bodyPr lIns="91317" tIns="45651" rIns="91317" bIns="45651"/>
          <a:lstStyle>
            <a:lvl1pPr defTabSz="342446" fontAlgn="auto">
              <a:spcBef>
                <a:spcPts val="0"/>
              </a:spcBef>
              <a:spcAft>
                <a:spcPts val="0"/>
              </a:spcAft>
              <a:defRPr sz="1275">
                <a:solidFill>
                  <a:prstClr val="black"/>
                </a:solidFill>
                <a:latin typeface="Calibri"/>
                <a:ea typeface="+mn-ea"/>
                <a:cs typeface="+mn-cs"/>
              </a:defRPr>
            </a:lvl1pPr>
          </a:lstStyle>
          <a:p>
            <a:pPr>
              <a:defRPr/>
            </a:pPr>
            <a:fld id="{F628F34F-3A3C-294E-AB42-811015631F5B}" type="slidenum">
              <a:rPr lang="en-US"/>
              <a:pPr>
                <a:defRPr/>
              </a:pPr>
              <a:t>‹#›</a:t>
            </a:fld>
            <a:endParaRPr lang="en-US"/>
          </a:p>
        </p:txBody>
      </p:sp>
    </p:spTree>
    <p:extLst>
      <p:ext uri="{BB962C8B-B14F-4D97-AF65-F5344CB8AC3E}">
        <p14:creationId xmlns:p14="http://schemas.microsoft.com/office/powerpoint/2010/main" xmlns="" val="171932827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bl">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457200" y="0"/>
            <a:ext cx="8229600" cy="857250"/>
          </a:xfrm>
        </p:spPr>
        <p:txBody>
          <a:bodyPr/>
          <a:lstStyle/>
          <a:p>
            <a:r>
              <a:rPr lang="zh-TW" altLang="en-US"/>
              <a:t>按一下以編輯母片標題樣式</a:t>
            </a:r>
          </a:p>
        </p:txBody>
      </p:sp>
      <p:sp>
        <p:nvSpPr>
          <p:cNvPr id="3" name="表格版面配置區 2"/>
          <p:cNvSpPr>
            <a:spLocks noGrp="1"/>
          </p:cNvSpPr>
          <p:nvPr>
            <p:ph type="tbl" idx="1"/>
          </p:nvPr>
        </p:nvSpPr>
        <p:spPr>
          <a:xfrm>
            <a:off x="457200" y="971550"/>
            <a:ext cx="8229600" cy="3394472"/>
          </a:xfrm>
        </p:spPr>
        <p:txBody>
          <a:bodyPr/>
          <a:lstStyle/>
          <a:p>
            <a:pPr lvl="0"/>
            <a:endParaRPr lang="zh-TW" altLang="en-US" noProof="0"/>
          </a:p>
        </p:txBody>
      </p:sp>
      <p:sp>
        <p:nvSpPr>
          <p:cNvPr id="4" name="Date Placeholder 3"/>
          <p:cNvSpPr>
            <a:spLocks noGrp="1"/>
          </p:cNvSpPr>
          <p:nvPr>
            <p:ph type="dt" sz="half" idx="10"/>
          </p:nvPr>
        </p:nvSpPr>
        <p:spPr/>
        <p:txBody>
          <a:bodyPr/>
          <a:lstStyle>
            <a:lvl1pPr>
              <a:defRPr/>
            </a:lvl1pPr>
          </a:lstStyle>
          <a:p>
            <a:pPr>
              <a:defRPr/>
            </a:pPr>
            <a:endParaRPr lang="en-US" altLang="zh-TW">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zh-TW">
              <a:solidFill>
                <a:prstClr val="white"/>
              </a:solidFill>
            </a:endParaRPr>
          </a:p>
        </p:txBody>
      </p:sp>
      <p:sp>
        <p:nvSpPr>
          <p:cNvPr id="6" name="Slide Number Placeholder 5"/>
          <p:cNvSpPr>
            <a:spLocks noGrp="1"/>
          </p:cNvSpPr>
          <p:nvPr>
            <p:ph type="sldNum" sz="quarter" idx="12"/>
          </p:nvPr>
        </p:nvSpPr>
        <p:spPr/>
        <p:txBody>
          <a:bodyPr/>
          <a:lstStyle>
            <a:lvl1pPr>
              <a:defRPr/>
            </a:lvl1pPr>
          </a:lstStyle>
          <a:p>
            <a:pPr>
              <a:defRPr/>
            </a:pPr>
            <a:fld id="{EB99748B-8F4B-432B-922E-02C1C9D575EE}" type="slidenum">
              <a:rPr lang="en-US" altLang="zh-TW">
                <a:solidFill>
                  <a:prstClr val="white"/>
                </a:solidFill>
              </a:rPr>
              <a:pPr>
                <a:defRPr/>
              </a:pPr>
              <a:t>‹#›</a:t>
            </a:fld>
            <a:endParaRPr lang="en-US" altLang="zh-TW">
              <a:solidFill>
                <a:prstClr val="white"/>
              </a:solidFill>
            </a:endParaRPr>
          </a:p>
        </p:txBody>
      </p:sp>
    </p:spTree>
    <p:extLst>
      <p:ext uri="{BB962C8B-B14F-4D97-AF65-F5344CB8AC3E}">
        <p14:creationId xmlns:p14="http://schemas.microsoft.com/office/powerpoint/2010/main" xmlns="" val="112608026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3429000"/>
          </a:xfrm>
          <a:prstGeom prst="rect">
            <a:avLst/>
          </a:prstGeom>
        </p:spPr>
      </p:pic>
      <p:sp>
        <p:nvSpPr>
          <p:cNvPr id="4" name="Date Placeholder 3"/>
          <p:cNvSpPr>
            <a:spLocks noGrp="1"/>
          </p:cNvSpPr>
          <p:nvPr>
            <p:ph type="dt" sz="half" idx="10"/>
          </p:nvPr>
        </p:nvSpPr>
        <p:spPr/>
        <p:txBody>
          <a:bodyPr/>
          <a:lstStyle/>
          <a:p>
            <a:fld id="{2233D26B-DFC2-4248-8ED0-AD3E108CBDD7}" type="datetime1">
              <a:rPr lang="en-US" smtClean="0">
                <a:solidFill>
                  <a:prstClr val="white"/>
                </a:solidFill>
              </a:rPr>
              <a:pPr/>
              <a:t>11/11/2016</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
        <p:nvSpPr>
          <p:cNvPr id="3" name="Subtitle 2"/>
          <p:cNvSpPr>
            <a:spLocks noGrp="1"/>
          </p:cNvSpPr>
          <p:nvPr>
            <p:ph type="subTitle" idx="1" hasCustomPrompt="1"/>
          </p:nvPr>
        </p:nvSpPr>
        <p:spPr>
          <a:xfrm>
            <a:off x="1219200" y="2914650"/>
            <a:ext cx="6400800" cy="1314450"/>
          </a:xfrm>
        </p:spPr>
        <p:txBody>
          <a:bodyPr>
            <a:normAutofit/>
          </a:bodyPr>
          <a:lstStyle>
            <a:lvl1pPr marL="0" indent="0" algn="ctr">
              <a:buNone/>
              <a:defRPr sz="1275" baseline="0">
                <a:solidFill>
                  <a:schemeClr val="tx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ltLang="zh-TW"/>
              <a:t> </a:t>
            </a:r>
            <a:r>
              <a:rPr lang="zh-TW" altLang="en-US"/>
              <a:t>按一下以編輯母片子標題樣式</a:t>
            </a:r>
            <a:endParaRPr lang="en-US" dirty="0"/>
          </a:p>
        </p:txBody>
      </p:sp>
      <p:sp>
        <p:nvSpPr>
          <p:cNvPr id="2" name="Title 1"/>
          <p:cNvSpPr>
            <a:spLocks noGrp="1"/>
          </p:cNvSpPr>
          <p:nvPr>
            <p:ph type="ctrTitle" hasCustomPrompt="1"/>
          </p:nvPr>
        </p:nvSpPr>
        <p:spPr>
          <a:xfrm>
            <a:off x="685800" y="1505918"/>
            <a:ext cx="7772400" cy="1102519"/>
          </a:xfrm>
        </p:spPr>
        <p:txBody>
          <a:bodyPr/>
          <a:lstStyle>
            <a:lvl1pPr algn="ctr">
              <a:defRPr sz="2400"/>
            </a:lvl1pPr>
          </a:lstStyle>
          <a:p>
            <a:r>
              <a:rPr lang="zh-TW" altLang="en-US"/>
              <a:t>按一下以編輯母片標題樣式</a:t>
            </a:r>
            <a:endParaRPr lang="en-US" dirty="0"/>
          </a:p>
        </p:txBody>
      </p:sp>
    </p:spTree>
    <p:extLst>
      <p:ext uri="{BB962C8B-B14F-4D97-AF65-F5344CB8AC3E}">
        <p14:creationId xmlns:p14="http://schemas.microsoft.com/office/powerpoint/2010/main" xmlns="" val="162522026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05978"/>
            <a:ext cx="7924800" cy="857250"/>
          </a:xfrm>
        </p:spPr>
        <p:txBody>
          <a:bodyPr/>
          <a:lstStyle/>
          <a:p>
            <a:r>
              <a:rPr lang="zh-TW" altLang="en-US"/>
              <a:t>按一下以編輯母片標題樣式</a:t>
            </a:r>
            <a:endParaRPr lang="en-US" dirty="0"/>
          </a:p>
        </p:txBody>
      </p:sp>
      <p:sp>
        <p:nvSpPr>
          <p:cNvPr id="4" name="Date Placeholder 3"/>
          <p:cNvSpPr>
            <a:spLocks noGrp="1"/>
          </p:cNvSpPr>
          <p:nvPr>
            <p:ph type="dt" sz="half" idx="10"/>
          </p:nvPr>
        </p:nvSpPr>
        <p:spPr/>
        <p:txBody>
          <a:bodyPr/>
          <a:lstStyle/>
          <a:p>
            <a:fld id="{8F97F932-D99A-4087-BFB1-EA42FAFC8D2C}" type="datetime1">
              <a:rPr lang="en-US" smtClean="0">
                <a:solidFill>
                  <a:prstClr val="white"/>
                </a:solidFill>
              </a:rPr>
              <a:pPr/>
              <a:t>11/11/2016</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
        <p:nvSpPr>
          <p:cNvPr id="8" name="Content Placeholder 7"/>
          <p:cNvSpPr>
            <a:spLocks noGrp="1"/>
          </p:cNvSpPr>
          <p:nvPr>
            <p:ph sz="quarter" idx="13" hasCustomPrompt="1"/>
          </p:nvPr>
        </p:nvSpPr>
        <p:spPr>
          <a:xfrm>
            <a:off x="609600" y="1200150"/>
            <a:ext cx="7924800" cy="30861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Tree>
    <p:extLst>
      <p:ext uri="{BB962C8B-B14F-4D97-AF65-F5344CB8AC3E}">
        <p14:creationId xmlns:p14="http://schemas.microsoft.com/office/powerpoint/2010/main" xmlns="" val="214619376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secHead" preserve="1">
  <p:cSld name="區段標頭">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3721896"/>
            <a:ext cx="7885113" cy="1021556"/>
          </a:xfrm>
        </p:spPr>
        <p:txBody>
          <a:bodyPr anchor="t"/>
          <a:lstStyle>
            <a:lvl1pPr algn="l">
              <a:defRPr sz="2400" b="0" i="0" cap="all" baseline="0"/>
            </a:lvl1pPr>
          </a:lstStyle>
          <a:p>
            <a:r>
              <a:rPr lang="zh-TW" altLang="en-US"/>
              <a:t>按一下以編輯母片標題樣式</a:t>
            </a:r>
            <a:endParaRPr lang="en-US" dirty="0"/>
          </a:p>
        </p:txBody>
      </p:sp>
      <p:sp>
        <p:nvSpPr>
          <p:cNvPr id="3" name="Text Placeholder 2"/>
          <p:cNvSpPr>
            <a:spLocks noGrp="1"/>
          </p:cNvSpPr>
          <p:nvPr>
            <p:ph type="body" idx="1" hasCustomPrompt="1"/>
          </p:nvPr>
        </p:nvSpPr>
        <p:spPr>
          <a:xfrm>
            <a:off x="609601" y="2596756"/>
            <a:ext cx="7885113" cy="1125140"/>
          </a:xfrm>
        </p:spPr>
        <p:txBody>
          <a:bodyPr anchor="b">
            <a:normAutofit/>
          </a:bodyPr>
          <a:lstStyle>
            <a:lvl1pPr marL="0" indent="0">
              <a:buNone/>
              <a:defRPr sz="1275" baseline="0">
                <a:solidFill>
                  <a:schemeClr val="tx2"/>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79C96367-2F2B-4F6E-ACF4-15FA13738E10}" type="datetime1">
              <a:rPr lang="en-US" smtClean="0">
                <a:solidFill>
                  <a:prstClr val="white"/>
                </a:solidFill>
              </a:rPr>
              <a:pPr/>
              <a:t>11/11/2016</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B1523C92-45F4-4C30-810D-4886C1BA696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xmlns="" val="285748561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11" name="Content Placeholder 10"/>
          <p:cNvSpPr>
            <a:spLocks noGrp="1"/>
          </p:cNvSpPr>
          <p:nvPr>
            <p:ph sz="quarter" idx="13" hasCustomPrompt="1"/>
          </p:nvPr>
        </p:nvSpPr>
        <p:spPr>
          <a:xfrm>
            <a:off x="609600" y="1200150"/>
            <a:ext cx="3733800" cy="30861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13" name="Content Placeholder 12"/>
          <p:cNvSpPr>
            <a:spLocks noGrp="1"/>
          </p:cNvSpPr>
          <p:nvPr>
            <p:ph sz="quarter" idx="14" hasCustomPrompt="1"/>
          </p:nvPr>
        </p:nvSpPr>
        <p:spPr>
          <a:xfrm>
            <a:off x="4800600" y="1200150"/>
            <a:ext cx="3733800" cy="30861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2" name="Title 1"/>
          <p:cNvSpPr>
            <a:spLocks noGrp="1"/>
          </p:cNvSpPr>
          <p:nvPr>
            <p:ph type="title" hasCustomPrompt="1"/>
          </p:nvPr>
        </p:nvSpPr>
        <p:spPr>
          <a:xfrm>
            <a:off x="609600" y="205978"/>
            <a:ext cx="7924800" cy="857250"/>
          </a:xfrm>
        </p:spPr>
        <p:txBody>
          <a:bodyPr/>
          <a:lstStyle/>
          <a:p>
            <a:r>
              <a:rPr lang="zh-TW" altLang="en-US"/>
              <a:t>按一下以編輯母片標題樣式</a:t>
            </a:r>
            <a:endParaRPr lang="en-US" dirty="0"/>
          </a:p>
        </p:txBody>
      </p:sp>
      <p:sp>
        <p:nvSpPr>
          <p:cNvPr id="5" name="Date Placeholder 4"/>
          <p:cNvSpPr>
            <a:spLocks noGrp="1"/>
          </p:cNvSpPr>
          <p:nvPr>
            <p:ph type="dt" sz="half" idx="10"/>
          </p:nvPr>
        </p:nvSpPr>
        <p:spPr/>
        <p:txBody>
          <a:bodyPr/>
          <a:lstStyle/>
          <a:p>
            <a:fld id="{8FB3498D-21C7-408B-8EF5-5B55DEF0BFD5}" type="datetime1">
              <a:rPr lang="en-US" smtClean="0">
                <a:solidFill>
                  <a:prstClr val="white"/>
                </a:solidFill>
              </a:rPr>
              <a:pPr/>
              <a:t>11/11/2016</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xmlns="" val="22515662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3" name="Content Placeholder 12"/>
          <p:cNvSpPr>
            <a:spLocks noGrp="1"/>
          </p:cNvSpPr>
          <p:nvPr>
            <p:ph sz="quarter" idx="14" hasCustomPrompt="1"/>
          </p:nvPr>
        </p:nvSpPr>
        <p:spPr>
          <a:xfrm>
            <a:off x="4800600" y="1657350"/>
            <a:ext cx="3733800" cy="26289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11" name="Content Placeholder 10"/>
          <p:cNvSpPr>
            <a:spLocks noGrp="1"/>
          </p:cNvSpPr>
          <p:nvPr>
            <p:ph sz="quarter" idx="13" hasCustomPrompt="1"/>
          </p:nvPr>
        </p:nvSpPr>
        <p:spPr>
          <a:xfrm>
            <a:off x="609600" y="1657350"/>
            <a:ext cx="3733800" cy="26289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2" name="Title 1"/>
          <p:cNvSpPr>
            <a:spLocks noGrp="1"/>
          </p:cNvSpPr>
          <p:nvPr>
            <p:ph type="title" hasCustomPrompt="1"/>
          </p:nvPr>
        </p:nvSpPr>
        <p:spPr>
          <a:xfrm>
            <a:off x="609600" y="205978"/>
            <a:ext cx="7924800" cy="857250"/>
          </a:xfrm>
        </p:spPr>
        <p:txBody>
          <a:bodyPr/>
          <a:lstStyle>
            <a:lvl1pPr>
              <a:defRPr/>
            </a:lvl1pPr>
          </a:lstStyle>
          <a:p>
            <a:r>
              <a:rPr lang="zh-TW" altLang="en-US"/>
              <a:t>按一下以編輯母片標題樣式</a:t>
            </a:r>
            <a:endParaRPr lang="en-US" dirty="0"/>
          </a:p>
        </p:txBody>
      </p:sp>
      <p:sp>
        <p:nvSpPr>
          <p:cNvPr id="3" name="Text Placeholder 2"/>
          <p:cNvSpPr>
            <a:spLocks noGrp="1"/>
          </p:cNvSpPr>
          <p:nvPr>
            <p:ph type="body" idx="1" hasCustomPrompt="1"/>
          </p:nvPr>
        </p:nvSpPr>
        <p:spPr>
          <a:xfrm>
            <a:off x="609600" y="1200151"/>
            <a:ext cx="3733800" cy="431006"/>
          </a:xfrm>
        </p:spPr>
        <p:txBody>
          <a:bodyPr anchor="b">
            <a:normAutofit/>
          </a:bodyPr>
          <a:lstStyle>
            <a:lvl1pPr marL="0" indent="0">
              <a:buNone/>
              <a:defRPr sz="1275" b="0" i="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5" name="Text Placeholder 4"/>
          <p:cNvSpPr>
            <a:spLocks noGrp="1"/>
          </p:cNvSpPr>
          <p:nvPr>
            <p:ph type="body" sz="quarter" idx="3" hasCustomPrompt="1"/>
          </p:nvPr>
        </p:nvSpPr>
        <p:spPr>
          <a:xfrm>
            <a:off x="4800600" y="1200151"/>
            <a:ext cx="3733800" cy="431006"/>
          </a:xfrm>
        </p:spPr>
        <p:txBody>
          <a:bodyPr anchor="b">
            <a:normAutofit/>
          </a:bodyPr>
          <a:lstStyle>
            <a:lvl1pPr marL="0" indent="0">
              <a:buNone/>
              <a:defRPr sz="1275" b="0" i="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7" name="Date Placeholder 6"/>
          <p:cNvSpPr>
            <a:spLocks noGrp="1"/>
          </p:cNvSpPr>
          <p:nvPr>
            <p:ph type="dt" sz="half" idx="10"/>
          </p:nvPr>
        </p:nvSpPr>
        <p:spPr/>
        <p:txBody>
          <a:bodyPr/>
          <a:lstStyle/>
          <a:p>
            <a:fld id="{84DB246E-8FD1-42FF-94A4-E4133095C37A}" type="datetime1">
              <a:rPr lang="en-US" smtClean="0">
                <a:solidFill>
                  <a:prstClr val="white"/>
                </a:solidFill>
              </a:rPr>
              <a:pPr/>
              <a:t>11/11/2016</a:t>
            </a:fld>
            <a:endParaRPr lang="en-US">
              <a:solidFill>
                <a:prstClr val="white"/>
              </a:solidFill>
            </a:endParaRPr>
          </a:p>
        </p:txBody>
      </p:sp>
      <p:sp>
        <p:nvSpPr>
          <p:cNvPr id="8" name="Footer Placeholder 7"/>
          <p:cNvSpPr>
            <a:spLocks noGrp="1"/>
          </p:cNvSpPr>
          <p:nvPr>
            <p:ph type="ftr" sz="quarter" idx="11"/>
          </p:nvPr>
        </p:nvSpPr>
        <p:spPr/>
        <p:txBody>
          <a:bodyPr/>
          <a:lstStyle/>
          <a:p>
            <a:endParaRPr lang="en-US">
              <a:solidFill>
                <a:prstClr val="white"/>
              </a:solidFill>
            </a:endParaRPr>
          </a:p>
        </p:txBody>
      </p:sp>
      <p:sp>
        <p:nvSpPr>
          <p:cNvPr id="9" name="Slide Number Placeholder 8"/>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xmlns="" val="90366295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05978"/>
            <a:ext cx="7924800" cy="857250"/>
          </a:xfrm>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A93939D4-B818-4372-B1EE-7CB6D5BBC74A}" type="datetime1">
              <a:rPr lang="en-US" smtClean="0">
                <a:solidFill>
                  <a:prstClr val="white"/>
                </a:solidFill>
              </a:rPr>
              <a:pPr/>
              <a:t>11/11/2016</a:t>
            </a:fld>
            <a:endParaRPr lang="en-US">
              <a:solidFill>
                <a:prstClr val="white"/>
              </a:solidFill>
            </a:endParaRPr>
          </a:p>
        </p:txBody>
      </p:sp>
      <p:sp>
        <p:nvSpPr>
          <p:cNvPr id="4" name="Footer Placeholder 3"/>
          <p:cNvSpPr>
            <a:spLocks noGrp="1"/>
          </p:cNvSpPr>
          <p:nvPr>
            <p:ph type="ftr" sz="quarter" idx="11"/>
          </p:nvPr>
        </p:nvSpPr>
        <p:spPr/>
        <p:txBody>
          <a:bodyPr/>
          <a:lstStyle/>
          <a:p>
            <a:endParaRPr lang="en-US">
              <a:solidFill>
                <a:prstClr val="white"/>
              </a:solidFill>
            </a:endParaRPr>
          </a:p>
        </p:txBody>
      </p:sp>
      <p:sp>
        <p:nvSpPr>
          <p:cNvPr id="5" name="Slide Number Placeholder 4"/>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xmlns="" val="270486807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35E438-4D0D-4834-B658-A90420491D98}" type="datetime1">
              <a:rPr lang="en-US" smtClean="0">
                <a:solidFill>
                  <a:prstClr val="white"/>
                </a:solidFill>
              </a:rPr>
              <a:pPr/>
              <a:t>11/11/2016</a:t>
            </a:fld>
            <a:endParaRPr lang="en-US">
              <a:solidFill>
                <a:prstClr val="white"/>
              </a:solidFill>
            </a:endParaRPr>
          </a:p>
        </p:txBody>
      </p:sp>
      <p:sp>
        <p:nvSpPr>
          <p:cNvPr id="3" name="Footer Placeholder 2"/>
          <p:cNvSpPr>
            <a:spLocks noGrp="1"/>
          </p:cNvSpPr>
          <p:nvPr>
            <p:ph type="ftr" sz="quarter" idx="11"/>
          </p:nvPr>
        </p:nvSpPr>
        <p:spPr/>
        <p:txBody>
          <a:bodyPr/>
          <a:lstStyle/>
          <a:p>
            <a:endParaRPr lang="en-US">
              <a:solidFill>
                <a:prstClr val="white"/>
              </a:solidFill>
            </a:endParaRPr>
          </a:p>
        </p:txBody>
      </p:sp>
      <p:sp>
        <p:nvSpPr>
          <p:cNvPr id="4" name="Slide Number Placeholder 3"/>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xmlns="" val="399214376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9" name="Content Placeholder 8"/>
          <p:cNvSpPr>
            <a:spLocks noGrp="1"/>
          </p:cNvSpPr>
          <p:nvPr>
            <p:ph sz="quarter" idx="13" hasCustomPrompt="1"/>
          </p:nvPr>
        </p:nvSpPr>
        <p:spPr>
          <a:xfrm>
            <a:off x="3962400" y="1085850"/>
            <a:ext cx="4648200" cy="32004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2" name="Title 1"/>
          <p:cNvSpPr>
            <a:spLocks noGrp="1"/>
          </p:cNvSpPr>
          <p:nvPr>
            <p:ph type="title" hasCustomPrompt="1"/>
          </p:nvPr>
        </p:nvSpPr>
        <p:spPr>
          <a:xfrm>
            <a:off x="612648" y="1085850"/>
            <a:ext cx="2971800" cy="822960"/>
          </a:xfrm>
        </p:spPr>
        <p:txBody>
          <a:bodyPr anchor="b"/>
          <a:lstStyle>
            <a:lvl1pPr algn="l">
              <a:defRPr sz="1350" b="0" i="0" cap="none" baseline="0">
                <a:solidFill>
                  <a:schemeClr val="tx2"/>
                </a:solidFill>
              </a:defRPr>
            </a:lvl1pPr>
          </a:lstStyle>
          <a:p>
            <a:r>
              <a:rPr lang="zh-TW" altLang="en-US"/>
              <a:t>按一下以編輯母片標題樣式</a:t>
            </a:r>
            <a:endParaRPr lang="en-US" dirty="0"/>
          </a:p>
        </p:txBody>
      </p:sp>
      <p:sp>
        <p:nvSpPr>
          <p:cNvPr id="4" name="Text Placeholder 3"/>
          <p:cNvSpPr>
            <a:spLocks noGrp="1"/>
          </p:cNvSpPr>
          <p:nvPr>
            <p:ph type="body" sz="half" idx="2" hasCustomPrompt="1"/>
          </p:nvPr>
        </p:nvSpPr>
        <p:spPr>
          <a:xfrm>
            <a:off x="612648" y="1910920"/>
            <a:ext cx="2971800" cy="2375332"/>
          </a:xfrm>
        </p:spPr>
        <p:txBody>
          <a:bodyPr tIns="9144">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76F8ADFA-7142-4015-85E6-1712F15FA709}" type="datetime1">
              <a:rPr lang="en-US" smtClean="0">
                <a:solidFill>
                  <a:prstClr val="white"/>
                </a:solidFill>
              </a:rPr>
              <a:pPr/>
              <a:t>11/11/2016</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xmlns="" val="155840155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rcRect/>
          <a:stretch>
            <a:fillRect/>
          </a:stretch>
        </p:blipFill>
        <p:spPr>
          <a:xfrm>
            <a:off x="0" y="0"/>
            <a:ext cx="9144000" cy="5143500"/>
          </a:xfrm>
          <a:prstGeom prst="rect">
            <a:avLst/>
          </a:prstGeom>
        </p:spPr>
      </p:pic>
      <p:sp>
        <p:nvSpPr>
          <p:cNvPr id="2" name="Title 1"/>
          <p:cNvSpPr>
            <a:spLocks noGrp="1"/>
          </p:cNvSpPr>
          <p:nvPr>
            <p:ph type="title" hasCustomPrompt="1"/>
          </p:nvPr>
        </p:nvSpPr>
        <p:spPr>
          <a:xfrm>
            <a:off x="609600" y="1085850"/>
            <a:ext cx="2971800" cy="822960"/>
          </a:xfrm>
        </p:spPr>
        <p:txBody>
          <a:bodyPr anchor="b"/>
          <a:lstStyle>
            <a:lvl1pPr algn="l">
              <a:defRPr sz="1350" b="0" i="0" cap="none" baseline="0">
                <a:solidFill>
                  <a:schemeClr val="tx2"/>
                </a:solidFill>
              </a:defRPr>
            </a:lvl1pPr>
          </a:lstStyle>
          <a:p>
            <a:r>
              <a:rPr lang="zh-TW" altLang="en-US"/>
              <a:t>按一下以編輯母片標題樣式</a:t>
            </a:r>
            <a:endParaRPr lang="en-US" dirty="0"/>
          </a:p>
        </p:txBody>
      </p:sp>
      <p:sp>
        <p:nvSpPr>
          <p:cNvPr id="3" name="Picture Placeholder 2"/>
          <p:cNvSpPr>
            <a:spLocks noGrp="1"/>
          </p:cNvSpPr>
          <p:nvPr>
            <p:ph type="pic" idx="1" hasCustomPrompt="1"/>
          </p:nvPr>
        </p:nvSpPr>
        <p:spPr>
          <a:xfrm>
            <a:off x="4657344" y="1085850"/>
            <a:ext cx="3419856" cy="260604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1" fmla="*/ 0 w 3419856"/>
              <a:gd name="connsiteY0-2" fmla="*/ 74450 h 3429000"/>
              <a:gd name="connsiteX1-3" fmla="*/ 21806 w 3419856"/>
              <a:gd name="connsiteY1-4" fmla="*/ 21806 h 3429000"/>
              <a:gd name="connsiteX2-5" fmla="*/ 74450 w 3419856"/>
              <a:gd name="connsiteY2-6" fmla="*/ 0 h 3429000"/>
              <a:gd name="connsiteX3-7" fmla="*/ 3345406 w 3419856"/>
              <a:gd name="connsiteY3-8" fmla="*/ 0 h 3429000"/>
              <a:gd name="connsiteX4-9" fmla="*/ 3398050 w 3419856"/>
              <a:gd name="connsiteY4-10" fmla="*/ 21806 h 3429000"/>
              <a:gd name="connsiteX5-11" fmla="*/ 3419856 w 3419856"/>
              <a:gd name="connsiteY5-12" fmla="*/ 74450 h 3429000"/>
              <a:gd name="connsiteX6-13" fmla="*/ 3419856 w 3419856"/>
              <a:gd name="connsiteY6-14" fmla="*/ 3354550 h 3429000"/>
              <a:gd name="connsiteX7-15" fmla="*/ 3398050 w 3419856"/>
              <a:gd name="connsiteY7-16" fmla="*/ 3407194 h 3429000"/>
              <a:gd name="connsiteX8-17" fmla="*/ 3345406 w 3419856"/>
              <a:gd name="connsiteY8-18" fmla="*/ 3429000 h 3429000"/>
              <a:gd name="connsiteX9-19" fmla="*/ 21806 w 3419856"/>
              <a:gd name="connsiteY9-20" fmla="*/ 3407194 h 3429000"/>
              <a:gd name="connsiteX10-21" fmla="*/ 0 w 3419856"/>
              <a:gd name="connsiteY10-22" fmla="*/ 3354550 h 3429000"/>
              <a:gd name="connsiteX11-23" fmla="*/ 0 w 3419856"/>
              <a:gd name="connsiteY11-24" fmla="*/ 74450 h 3429000"/>
              <a:gd name="connsiteX0-25" fmla="*/ 0 w 3964392"/>
              <a:gd name="connsiteY0-26" fmla="*/ 74450 h 3415968"/>
              <a:gd name="connsiteX1-27" fmla="*/ 21806 w 3964392"/>
              <a:gd name="connsiteY1-28" fmla="*/ 21806 h 3415968"/>
              <a:gd name="connsiteX2-29" fmla="*/ 74450 w 3964392"/>
              <a:gd name="connsiteY2-30" fmla="*/ 0 h 3415968"/>
              <a:gd name="connsiteX3-31" fmla="*/ 3345406 w 3964392"/>
              <a:gd name="connsiteY3-32" fmla="*/ 0 h 3415968"/>
              <a:gd name="connsiteX4-33" fmla="*/ 3398050 w 3964392"/>
              <a:gd name="connsiteY4-34" fmla="*/ 21806 h 3415968"/>
              <a:gd name="connsiteX5-35" fmla="*/ 3419856 w 3964392"/>
              <a:gd name="connsiteY5-36" fmla="*/ 74450 h 3415968"/>
              <a:gd name="connsiteX6-37" fmla="*/ 3419856 w 3964392"/>
              <a:gd name="connsiteY6-38" fmla="*/ 3354550 h 3415968"/>
              <a:gd name="connsiteX7-39" fmla="*/ 3398050 w 3964392"/>
              <a:gd name="connsiteY7-40" fmla="*/ 3407194 h 3415968"/>
              <a:gd name="connsiteX8-41" fmla="*/ 21806 w 3964392"/>
              <a:gd name="connsiteY8-42" fmla="*/ 3407194 h 3415968"/>
              <a:gd name="connsiteX9-43" fmla="*/ 0 w 3964392"/>
              <a:gd name="connsiteY9-44" fmla="*/ 3354550 h 3415968"/>
              <a:gd name="connsiteX10-45" fmla="*/ 0 w 3964392"/>
              <a:gd name="connsiteY10-46" fmla="*/ 74450 h 3415968"/>
              <a:gd name="connsiteX0-47" fmla="*/ 0 w 3964392"/>
              <a:gd name="connsiteY0-48" fmla="*/ 74450 h 3415968"/>
              <a:gd name="connsiteX1-49" fmla="*/ 21806 w 3964392"/>
              <a:gd name="connsiteY1-50" fmla="*/ 21806 h 3415968"/>
              <a:gd name="connsiteX2-51" fmla="*/ 74450 w 3964392"/>
              <a:gd name="connsiteY2-52" fmla="*/ 0 h 3415968"/>
              <a:gd name="connsiteX3-53" fmla="*/ 3345406 w 3964392"/>
              <a:gd name="connsiteY3-54" fmla="*/ 0 h 3415968"/>
              <a:gd name="connsiteX4-55" fmla="*/ 3398050 w 3964392"/>
              <a:gd name="connsiteY4-56" fmla="*/ 21806 h 3415968"/>
              <a:gd name="connsiteX5-57" fmla="*/ 3419856 w 3964392"/>
              <a:gd name="connsiteY5-58" fmla="*/ 74450 h 3415968"/>
              <a:gd name="connsiteX6-59" fmla="*/ 3419856 w 3964392"/>
              <a:gd name="connsiteY6-60" fmla="*/ 3354550 h 3415968"/>
              <a:gd name="connsiteX7-61" fmla="*/ 3398050 w 3964392"/>
              <a:gd name="connsiteY7-62" fmla="*/ 3407194 h 3415968"/>
              <a:gd name="connsiteX8-63" fmla="*/ 21806 w 3964392"/>
              <a:gd name="connsiteY8-64" fmla="*/ 3407194 h 3415968"/>
              <a:gd name="connsiteX9-65" fmla="*/ 0 w 3964392"/>
              <a:gd name="connsiteY9-66" fmla="*/ 3354550 h 3415968"/>
              <a:gd name="connsiteX10-67" fmla="*/ 0 w 3964392"/>
              <a:gd name="connsiteY10-68" fmla="*/ 74450 h 3415968"/>
              <a:gd name="connsiteX0-69" fmla="*/ 0 w 3968026"/>
              <a:gd name="connsiteY0-70" fmla="*/ 74450 h 3910007"/>
              <a:gd name="connsiteX1-71" fmla="*/ 21806 w 3968026"/>
              <a:gd name="connsiteY1-72" fmla="*/ 21806 h 3910007"/>
              <a:gd name="connsiteX2-73" fmla="*/ 74450 w 3968026"/>
              <a:gd name="connsiteY2-74" fmla="*/ 0 h 3910007"/>
              <a:gd name="connsiteX3-75" fmla="*/ 3345406 w 3968026"/>
              <a:gd name="connsiteY3-76" fmla="*/ 0 h 3910007"/>
              <a:gd name="connsiteX4-77" fmla="*/ 3398050 w 3968026"/>
              <a:gd name="connsiteY4-78" fmla="*/ 21806 h 3910007"/>
              <a:gd name="connsiteX5-79" fmla="*/ 3419856 w 3968026"/>
              <a:gd name="connsiteY5-80" fmla="*/ 74450 h 3910007"/>
              <a:gd name="connsiteX6-81" fmla="*/ 3419856 w 3968026"/>
              <a:gd name="connsiteY6-82" fmla="*/ 3354550 h 3910007"/>
              <a:gd name="connsiteX7-83" fmla="*/ 3398050 w 3968026"/>
              <a:gd name="connsiteY7-84" fmla="*/ 3407194 h 3910007"/>
              <a:gd name="connsiteX8-85" fmla="*/ 0 w 3968026"/>
              <a:gd name="connsiteY8-86" fmla="*/ 3354550 h 3910007"/>
              <a:gd name="connsiteX9-87" fmla="*/ 0 w 3968026"/>
              <a:gd name="connsiteY9-88" fmla="*/ 74450 h 3910007"/>
              <a:gd name="connsiteX0-89" fmla="*/ 0 w 3419856"/>
              <a:gd name="connsiteY0-90" fmla="*/ 74450 h 3901233"/>
              <a:gd name="connsiteX1-91" fmla="*/ 21806 w 3419856"/>
              <a:gd name="connsiteY1-92" fmla="*/ 21806 h 3901233"/>
              <a:gd name="connsiteX2-93" fmla="*/ 74450 w 3419856"/>
              <a:gd name="connsiteY2-94" fmla="*/ 0 h 3901233"/>
              <a:gd name="connsiteX3-95" fmla="*/ 3345406 w 3419856"/>
              <a:gd name="connsiteY3-96" fmla="*/ 0 h 3901233"/>
              <a:gd name="connsiteX4-97" fmla="*/ 3398050 w 3419856"/>
              <a:gd name="connsiteY4-98" fmla="*/ 21806 h 3901233"/>
              <a:gd name="connsiteX5-99" fmla="*/ 3419856 w 3419856"/>
              <a:gd name="connsiteY5-100" fmla="*/ 74450 h 3901233"/>
              <a:gd name="connsiteX6-101" fmla="*/ 3419856 w 3419856"/>
              <a:gd name="connsiteY6-102" fmla="*/ 3354550 h 3901233"/>
              <a:gd name="connsiteX7-103" fmla="*/ 0 w 3419856"/>
              <a:gd name="connsiteY7-104" fmla="*/ 3354550 h 3901233"/>
              <a:gd name="connsiteX8-105" fmla="*/ 0 w 3419856"/>
              <a:gd name="connsiteY8-106" fmla="*/ 74450 h 3901233"/>
              <a:gd name="connsiteX0-107" fmla="*/ 0 w 3419856"/>
              <a:gd name="connsiteY0-108" fmla="*/ 74450 h 3354550"/>
              <a:gd name="connsiteX1-109" fmla="*/ 21806 w 3419856"/>
              <a:gd name="connsiteY1-110" fmla="*/ 21806 h 3354550"/>
              <a:gd name="connsiteX2-111" fmla="*/ 74450 w 3419856"/>
              <a:gd name="connsiteY2-112" fmla="*/ 0 h 3354550"/>
              <a:gd name="connsiteX3-113" fmla="*/ 3345406 w 3419856"/>
              <a:gd name="connsiteY3-114" fmla="*/ 0 h 3354550"/>
              <a:gd name="connsiteX4-115" fmla="*/ 3398050 w 3419856"/>
              <a:gd name="connsiteY4-116" fmla="*/ 21806 h 3354550"/>
              <a:gd name="connsiteX5-117" fmla="*/ 3419856 w 3419856"/>
              <a:gd name="connsiteY5-118" fmla="*/ 74450 h 3354550"/>
              <a:gd name="connsiteX6-119" fmla="*/ 3419856 w 3419856"/>
              <a:gd name="connsiteY6-120" fmla="*/ 3354550 h 3354550"/>
              <a:gd name="connsiteX7-121" fmla="*/ 0 w 3419856"/>
              <a:gd name="connsiteY7-122" fmla="*/ 3354550 h 3354550"/>
              <a:gd name="connsiteX8-123" fmla="*/ 0 w 3419856"/>
              <a:gd name="connsiteY8-124" fmla="*/ 74450 h 3354550"/>
            </a:gdLst>
            <a:ahLst/>
            <a:cxnLst>
              <a:cxn ang="0">
                <a:pos x="connsiteX0-107" y="connsiteY0-108"/>
              </a:cxn>
              <a:cxn ang="0">
                <a:pos x="connsiteX1-109" y="connsiteY1-110"/>
              </a:cxn>
              <a:cxn ang="0">
                <a:pos x="connsiteX2-111" y="connsiteY2-112"/>
              </a:cxn>
              <a:cxn ang="0">
                <a:pos x="connsiteX3-113" y="connsiteY3-114"/>
              </a:cxn>
              <a:cxn ang="0">
                <a:pos x="connsiteX4-115" y="connsiteY4-116"/>
              </a:cxn>
              <a:cxn ang="0">
                <a:pos x="connsiteX5-117" y="connsiteY5-118"/>
              </a:cxn>
              <a:cxn ang="0">
                <a:pos x="connsiteX6-119" y="connsiteY6-120"/>
              </a:cxn>
              <a:cxn ang="0">
                <a:pos x="connsiteX7-121" y="connsiteY7-122"/>
              </a:cxn>
              <a:cxn ang="0">
                <a:pos x="connsiteX8-123" y="connsiteY8-124"/>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1500" baseline="0">
                <a:solidFill>
                  <a:schemeClr val="tx1">
                    <a:lumMod val="65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TW" altLang="en-US"/>
              <a:t>將圖片拖曳至版面配置區或按一下圖示以新增</a:t>
            </a:r>
            <a:endParaRPr lang="en-US" dirty="0"/>
          </a:p>
        </p:txBody>
      </p:sp>
      <p:sp>
        <p:nvSpPr>
          <p:cNvPr id="4" name="Text Placeholder 3"/>
          <p:cNvSpPr>
            <a:spLocks noGrp="1"/>
          </p:cNvSpPr>
          <p:nvPr>
            <p:ph type="body" sz="half" idx="2" hasCustomPrompt="1"/>
          </p:nvPr>
        </p:nvSpPr>
        <p:spPr>
          <a:xfrm>
            <a:off x="609600" y="1910919"/>
            <a:ext cx="2971800" cy="1803832"/>
          </a:xfrm>
        </p:spPr>
        <p:txBody>
          <a:bodyPr tIns="9144">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34A581E0-D653-4D78-A48F-41D80498BC7E}" type="datetime1">
              <a:rPr lang="en-US" smtClean="0">
                <a:solidFill>
                  <a:prstClr val="white"/>
                </a:solidFill>
              </a:rPr>
              <a:pPr/>
              <a:t>11/11/2016</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xmlns="" val="40920074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45"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3" y="204825"/>
            <a:ext cx="5111750" cy="4389835"/>
          </a:xfrm>
        </p:spPr>
        <p:txBody>
          <a:bodyPr/>
          <a:lstStyle>
            <a:lvl1pPr>
              <a:defRPr sz="2400"/>
            </a:lvl1pPr>
            <a:lvl2pPr>
              <a:defRPr sz="2100"/>
            </a:lvl2pPr>
            <a:lvl3pPr>
              <a:defRPr sz="1725"/>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45" y="1076362"/>
            <a:ext cx="3008313" cy="3518297"/>
          </a:xfrm>
        </p:spPr>
        <p:txBody>
          <a:bodyPr/>
          <a:lstStyle>
            <a:lvl1pPr marL="0" indent="0">
              <a:buNone/>
              <a:defRPr sz="1125"/>
            </a:lvl1pPr>
            <a:lvl2pPr marL="342446" indent="0">
              <a:buNone/>
              <a:defRPr sz="900"/>
            </a:lvl2pPr>
            <a:lvl3pPr marL="684871" indent="0">
              <a:buNone/>
              <a:defRPr sz="750"/>
            </a:lvl3pPr>
            <a:lvl4pPr marL="1027310" indent="0">
              <a:buNone/>
              <a:defRPr sz="675"/>
            </a:lvl4pPr>
            <a:lvl5pPr marL="1369740" indent="0">
              <a:buNone/>
              <a:defRPr sz="675"/>
            </a:lvl5pPr>
            <a:lvl6pPr marL="1712184" indent="0">
              <a:buNone/>
              <a:defRPr sz="675"/>
            </a:lvl6pPr>
            <a:lvl7pPr marL="2054619" indent="0">
              <a:buNone/>
              <a:defRPr sz="675"/>
            </a:lvl7pPr>
            <a:lvl8pPr marL="2397045" indent="0">
              <a:buNone/>
              <a:defRPr sz="675"/>
            </a:lvl8pPr>
            <a:lvl9pPr marL="2739500" indent="0">
              <a:buNone/>
              <a:defRPr sz="675"/>
            </a:lvl9pPr>
          </a:lstStyle>
          <a:p>
            <a:pPr lvl="0"/>
            <a:r>
              <a:rPr lang="en-US"/>
              <a:t>Click to edit Master text styles</a:t>
            </a:r>
          </a:p>
        </p:txBody>
      </p:sp>
      <p:sp>
        <p:nvSpPr>
          <p:cNvPr id="5" name="Date Placeholder 4"/>
          <p:cNvSpPr>
            <a:spLocks noGrp="1"/>
          </p:cNvSpPr>
          <p:nvPr>
            <p:ph type="dt" sz="half" idx="10"/>
          </p:nvPr>
        </p:nvSpPr>
        <p:spPr>
          <a:xfrm>
            <a:off x="457200" y="4767264"/>
            <a:ext cx="2133600" cy="273844"/>
          </a:xfrm>
          <a:prstGeom prst="rect">
            <a:avLst/>
          </a:prstGeom>
        </p:spPr>
        <p:txBody>
          <a:bodyPr lIns="91317" tIns="45651" rIns="91317" bIns="45651"/>
          <a:lstStyle>
            <a:lvl1pPr defTabSz="342446" fontAlgn="auto">
              <a:spcBef>
                <a:spcPts val="0"/>
              </a:spcBef>
              <a:spcAft>
                <a:spcPts val="0"/>
              </a:spcAft>
              <a:defRPr sz="1275">
                <a:solidFill>
                  <a:prstClr val="black"/>
                </a:solidFill>
                <a:latin typeface="Calibri"/>
                <a:ea typeface="+mn-ea"/>
                <a:cs typeface="+mn-cs"/>
              </a:defRPr>
            </a:lvl1pPr>
          </a:lstStyle>
          <a:p>
            <a:pPr>
              <a:defRPr/>
            </a:pPr>
            <a:fld id="{C6E2DF4D-8598-9540-B267-87AF2582200C}" type="datetimeFigureOut">
              <a:rPr lang="en-US"/>
              <a:pPr>
                <a:defRPr/>
              </a:pPr>
              <a:t>11/11/2016</a:t>
            </a:fld>
            <a:endParaRPr lang="en-US"/>
          </a:p>
        </p:txBody>
      </p:sp>
      <p:sp>
        <p:nvSpPr>
          <p:cNvPr id="6" name="Footer Placeholder 5"/>
          <p:cNvSpPr>
            <a:spLocks noGrp="1"/>
          </p:cNvSpPr>
          <p:nvPr>
            <p:ph type="ftr" sz="quarter" idx="11"/>
          </p:nvPr>
        </p:nvSpPr>
        <p:spPr>
          <a:xfrm>
            <a:off x="3124200" y="4767264"/>
            <a:ext cx="2895600" cy="273844"/>
          </a:xfrm>
          <a:prstGeom prst="rect">
            <a:avLst/>
          </a:prstGeom>
        </p:spPr>
        <p:txBody>
          <a:bodyPr lIns="91317" tIns="45651" rIns="91317" bIns="45651"/>
          <a:lstStyle>
            <a:lvl1pPr defTabSz="342446" fontAlgn="auto">
              <a:spcBef>
                <a:spcPts val="0"/>
              </a:spcBef>
              <a:spcAft>
                <a:spcPts val="0"/>
              </a:spcAft>
              <a:defRPr sz="1275">
                <a:solidFill>
                  <a:prstClr val="black"/>
                </a:solidFill>
                <a:latin typeface="Calibri"/>
                <a:ea typeface="+mn-ea"/>
                <a:cs typeface="+mn-cs"/>
              </a:defRPr>
            </a:lvl1pPr>
          </a:lstStyle>
          <a:p>
            <a:pPr>
              <a:defRPr/>
            </a:pPr>
            <a:endParaRPr lang="en-US"/>
          </a:p>
        </p:txBody>
      </p:sp>
      <p:sp>
        <p:nvSpPr>
          <p:cNvPr id="7" name="Slide Number Placeholder 6"/>
          <p:cNvSpPr>
            <a:spLocks noGrp="1"/>
          </p:cNvSpPr>
          <p:nvPr>
            <p:ph type="sldNum" sz="quarter" idx="12"/>
          </p:nvPr>
        </p:nvSpPr>
        <p:spPr>
          <a:xfrm>
            <a:off x="6553200" y="4767264"/>
            <a:ext cx="2133600" cy="273844"/>
          </a:xfrm>
          <a:prstGeom prst="rect">
            <a:avLst/>
          </a:prstGeom>
        </p:spPr>
        <p:txBody>
          <a:bodyPr lIns="91317" tIns="45651" rIns="91317" bIns="45651"/>
          <a:lstStyle>
            <a:lvl1pPr defTabSz="342446" fontAlgn="auto">
              <a:spcBef>
                <a:spcPts val="0"/>
              </a:spcBef>
              <a:spcAft>
                <a:spcPts val="0"/>
              </a:spcAft>
              <a:defRPr sz="1275">
                <a:solidFill>
                  <a:prstClr val="black"/>
                </a:solidFill>
                <a:latin typeface="Calibri"/>
                <a:ea typeface="+mn-ea"/>
                <a:cs typeface="+mn-cs"/>
              </a:defRPr>
            </a:lvl1pPr>
          </a:lstStyle>
          <a:p>
            <a:pPr>
              <a:defRPr/>
            </a:pPr>
            <a:fld id="{5BA0A04A-DC74-EC4B-925D-0C8D16B97F5D}" type="slidenum">
              <a:rPr lang="en-US"/>
              <a:pPr>
                <a:defRPr/>
              </a:pPr>
              <a:t>‹#›</a:t>
            </a:fld>
            <a:endParaRPr lang="en-US"/>
          </a:p>
        </p:txBody>
      </p:sp>
    </p:spTree>
    <p:extLst>
      <p:ext uri="{BB962C8B-B14F-4D97-AF65-F5344CB8AC3E}">
        <p14:creationId xmlns:p14="http://schemas.microsoft.com/office/powerpoint/2010/main" xmlns="" val="91419113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hasCustomPrompt="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E694C003-38E8-486A-9BFD-47E55D87241C}" type="datetime1">
              <a:rPr lang="en-US" smtClean="0">
                <a:solidFill>
                  <a:prstClr val="white"/>
                </a:solidFill>
              </a:rPr>
              <a:pPr/>
              <a:t>11/11/2016</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xmlns="" val="211831974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629400" y="205980"/>
            <a:ext cx="2057400" cy="4388644"/>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hasCustomPrompt="1"/>
          </p:nvPr>
        </p:nvSpPr>
        <p:spPr>
          <a:xfrm>
            <a:off x="457200" y="205980"/>
            <a:ext cx="6019800" cy="4388644"/>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E059EAA3-934B-41DB-B3B1-806F4BE5CC37}" type="datetime1">
              <a:rPr lang="en-US" smtClean="0">
                <a:solidFill>
                  <a:prstClr val="white"/>
                </a:solidFill>
              </a:rPr>
              <a:pPr/>
              <a:t>11/11/2016</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xmlns="" val="18118182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bl">
  <p:cSld name="標題及表格">
    <p:spTree>
      <p:nvGrpSpPr>
        <p:cNvPr id="1" name=""/>
        <p:cNvGrpSpPr/>
        <p:nvPr/>
      </p:nvGrpSpPr>
      <p:grpSpPr>
        <a:xfrm>
          <a:off x="0" y="0"/>
          <a:ext cx="0" cy="0"/>
          <a:chOff x="0" y="0"/>
          <a:chExt cx="0" cy="0"/>
        </a:xfrm>
      </p:grpSpPr>
      <p:sp>
        <p:nvSpPr>
          <p:cNvPr id="2" name="標題 1"/>
          <p:cNvSpPr>
            <a:spLocks noGrp="1"/>
          </p:cNvSpPr>
          <p:nvPr>
            <p:ph type="title" hasCustomPrompt="1"/>
          </p:nvPr>
        </p:nvSpPr>
        <p:spPr>
          <a:xfrm>
            <a:off x="457200" y="0"/>
            <a:ext cx="8229600" cy="857250"/>
          </a:xfrm>
        </p:spPr>
        <p:txBody>
          <a:bodyPr/>
          <a:lstStyle/>
          <a:p>
            <a:r>
              <a:rPr lang="zh-TW" altLang="en-US"/>
              <a:t>按一下以編輯母片標題樣式</a:t>
            </a:r>
          </a:p>
        </p:txBody>
      </p:sp>
      <p:sp>
        <p:nvSpPr>
          <p:cNvPr id="3" name="表格版面配置區 2"/>
          <p:cNvSpPr>
            <a:spLocks noGrp="1"/>
          </p:cNvSpPr>
          <p:nvPr>
            <p:ph type="tbl" idx="1"/>
          </p:nvPr>
        </p:nvSpPr>
        <p:spPr>
          <a:xfrm>
            <a:off x="457200" y="971550"/>
            <a:ext cx="8229600" cy="3394472"/>
          </a:xfrm>
        </p:spPr>
        <p:txBody>
          <a:bodyPr/>
          <a:lstStyle/>
          <a:p>
            <a:pPr lvl="0"/>
            <a:endParaRPr lang="zh-TW" altLang="en-US" noProof="0"/>
          </a:p>
        </p:txBody>
      </p:sp>
      <p:sp>
        <p:nvSpPr>
          <p:cNvPr id="4" name="Date Placeholder 3"/>
          <p:cNvSpPr>
            <a:spLocks noGrp="1"/>
          </p:cNvSpPr>
          <p:nvPr>
            <p:ph type="dt" sz="half" idx="10"/>
          </p:nvPr>
        </p:nvSpPr>
        <p:spPr/>
        <p:txBody>
          <a:bodyPr/>
          <a:lstStyle>
            <a:lvl1pPr>
              <a:defRPr/>
            </a:lvl1pPr>
          </a:lstStyle>
          <a:p>
            <a:pPr>
              <a:defRPr/>
            </a:pPr>
            <a:endParaRPr lang="en-US" altLang="zh-TW">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zh-TW">
              <a:solidFill>
                <a:prstClr val="white"/>
              </a:solidFill>
            </a:endParaRPr>
          </a:p>
        </p:txBody>
      </p:sp>
      <p:sp>
        <p:nvSpPr>
          <p:cNvPr id="6" name="Slide Number Placeholder 5"/>
          <p:cNvSpPr>
            <a:spLocks noGrp="1"/>
          </p:cNvSpPr>
          <p:nvPr>
            <p:ph type="sldNum" sz="quarter" idx="12"/>
          </p:nvPr>
        </p:nvSpPr>
        <p:spPr/>
        <p:txBody>
          <a:bodyPr/>
          <a:lstStyle>
            <a:lvl1pPr>
              <a:defRPr/>
            </a:lvl1pPr>
          </a:lstStyle>
          <a:p>
            <a:pPr>
              <a:defRPr/>
            </a:pPr>
            <a:fld id="{EB99748B-8F4B-432B-922E-02C1C9D575EE}" type="slidenum">
              <a:rPr lang="en-US" altLang="zh-TW">
                <a:solidFill>
                  <a:prstClr val="white"/>
                </a:solidFill>
              </a:rPr>
              <a:pPr>
                <a:defRPr/>
              </a:pPr>
              <a:t>‹#›</a:t>
            </a:fld>
            <a:endParaRPr lang="en-US" altLang="zh-TW">
              <a:solidFill>
                <a:prstClr val="white"/>
              </a:solidFill>
            </a:endParaRPr>
          </a:p>
        </p:txBody>
      </p:sp>
    </p:spTree>
    <p:extLst>
      <p:ext uri="{BB962C8B-B14F-4D97-AF65-F5344CB8AC3E}">
        <p14:creationId xmlns:p14="http://schemas.microsoft.com/office/powerpoint/2010/main" xmlns="" val="375773851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1279D731-ACC5-4FAF-8CC6-EF54919B79E9}" type="datetimeFigureOut">
              <a:rPr lang="en-US" smtClean="0">
                <a:solidFill>
                  <a:prstClr val="black">
                    <a:tint val="75000"/>
                  </a:prstClr>
                </a:solidFill>
                <a:latin typeface="Calibri"/>
              </a:rPr>
              <a:pPr/>
              <a:t>11/11/2016</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0F79376-3F9C-4846-9940-143206A72E03}"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xmlns="" val="338793217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79D731-ACC5-4FAF-8CC6-EF54919B79E9}" type="datetimeFigureOut">
              <a:rPr lang="en-US" smtClean="0">
                <a:solidFill>
                  <a:prstClr val="black">
                    <a:tint val="75000"/>
                  </a:prstClr>
                </a:solidFill>
                <a:latin typeface="Calibri"/>
              </a:rPr>
              <a:pPr/>
              <a:t>11/11/2016</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0F79376-3F9C-4846-9940-143206A72E03}"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xmlns="" val="216440247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279D731-ACC5-4FAF-8CC6-EF54919B79E9}" type="datetimeFigureOut">
              <a:rPr lang="en-US" smtClean="0">
                <a:solidFill>
                  <a:prstClr val="black">
                    <a:tint val="75000"/>
                  </a:prstClr>
                </a:solidFill>
                <a:latin typeface="Calibri"/>
              </a:rPr>
              <a:pPr/>
              <a:t>11/11/2016</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0F79376-3F9C-4846-9940-143206A72E03}"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xmlns="" val="134075616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279D731-ACC5-4FAF-8CC6-EF54919B79E9}" type="datetimeFigureOut">
              <a:rPr lang="en-US" smtClean="0">
                <a:solidFill>
                  <a:prstClr val="black">
                    <a:tint val="75000"/>
                  </a:prstClr>
                </a:solidFill>
                <a:latin typeface="Calibri"/>
              </a:rPr>
              <a:pPr/>
              <a:t>11/11/2016</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0F79376-3F9C-4846-9940-143206A72E03}"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xmlns="" val="12394397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279D731-ACC5-4FAF-8CC6-EF54919B79E9}" type="datetimeFigureOut">
              <a:rPr lang="en-US" smtClean="0">
                <a:solidFill>
                  <a:prstClr val="black">
                    <a:tint val="75000"/>
                  </a:prstClr>
                </a:solidFill>
                <a:latin typeface="Calibri"/>
              </a:rPr>
              <a:pPr/>
              <a:t>11/11/2016</a:t>
            </a:fld>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F0F79376-3F9C-4846-9940-143206A72E03}"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xmlns="" val="335431507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0" y="0"/>
            <a:ext cx="9144000" cy="51435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en-US" sz="1400" dirty="0">
              <a:solidFill>
                <a:prstClr val="white"/>
              </a:solidFill>
              <a:latin typeface="Calibri"/>
            </a:endParaRPr>
          </a:p>
        </p:txBody>
      </p:sp>
    </p:spTree>
    <p:extLst>
      <p:ext uri="{BB962C8B-B14F-4D97-AF65-F5344CB8AC3E}">
        <p14:creationId xmlns:p14="http://schemas.microsoft.com/office/powerpoint/2010/main" xmlns="" val="292281194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79D731-ACC5-4FAF-8CC6-EF54919B79E9}" type="datetimeFigureOut">
              <a:rPr lang="en-US" smtClean="0">
                <a:solidFill>
                  <a:prstClr val="black">
                    <a:tint val="75000"/>
                  </a:prstClr>
                </a:solidFill>
                <a:latin typeface="Calibri"/>
              </a:rPr>
              <a:pPr/>
              <a:t>11/11/2016</a:t>
            </a:fld>
            <a:endParaRPr lang="en-US"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F0F79376-3F9C-4846-9940-143206A72E03}"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xmlns="" val="31249699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3600462"/>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9" y="459582"/>
            <a:ext cx="5486400" cy="3086100"/>
          </a:xfrm>
        </p:spPr>
        <p:txBody>
          <a:bodyPr rtlCol="0">
            <a:normAutofit/>
          </a:bodyPr>
          <a:lstStyle>
            <a:lvl1pPr marL="0" indent="0">
              <a:buNone/>
              <a:defRPr sz="2400"/>
            </a:lvl1pPr>
            <a:lvl2pPr marL="342446" indent="0">
              <a:buNone/>
              <a:defRPr sz="2100"/>
            </a:lvl2pPr>
            <a:lvl3pPr marL="684871" indent="0">
              <a:buNone/>
              <a:defRPr sz="1725"/>
            </a:lvl3pPr>
            <a:lvl4pPr marL="1027310" indent="0">
              <a:buNone/>
              <a:defRPr sz="1500"/>
            </a:lvl4pPr>
            <a:lvl5pPr marL="1369740" indent="0">
              <a:buNone/>
              <a:defRPr sz="1500"/>
            </a:lvl5pPr>
            <a:lvl6pPr marL="1712184" indent="0">
              <a:buNone/>
              <a:defRPr sz="1500"/>
            </a:lvl6pPr>
            <a:lvl7pPr marL="2054619" indent="0">
              <a:buNone/>
              <a:defRPr sz="1500"/>
            </a:lvl7pPr>
            <a:lvl8pPr marL="2397045" indent="0">
              <a:buNone/>
              <a:defRPr sz="1500"/>
            </a:lvl8pPr>
            <a:lvl9pPr marL="2739500" indent="0">
              <a:buNone/>
              <a:defRPr sz="1500"/>
            </a:lvl9pPr>
          </a:lstStyle>
          <a:p>
            <a:pPr lvl="0"/>
            <a:endParaRPr lang="en-US" noProof="0"/>
          </a:p>
        </p:txBody>
      </p:sp>
      <p:sp>
        <p:nvSpPr>
          <p:cNvPr id="4" name="Text Placeholder 3"/>
          <p:cNvSpPr>
            <a:spLocks noGrp="1"/>
          </p:cNvSpPr>
          <p:nvPr>
            <p:ph type="body" sz="half" idx="2"/>
          </p:nvPr>
        </p:nvSpPr>
        <p:spPr>
          <a:xfrm>
            <a:off x="1792289" y="4025539"/>
            <a:ext cx="5486400" cy="603647"/>
          </a:xfrm>
        </p:spPr>
        <p:txBody>
          <a:bodyPr/>
          <a:lstStyle>
            <a:lvl1pPr marL="0" indent="0">
              <a:buNone/>
              <a:defRPr sz="1125"/>
            </a:lvl1pPr>
            <a:lvl2pPr marL="342446" indent="0">
              <a:buNone/>
              <a:defRPr sz="900"/>
            </a:lvl2pPr>
            <a:lvl3pPr marL="684871" indent="0">
              <a:buNone/>
              <a:defRPr sz="750"/>
            </a:lvl3pPr>
            <a:lvl4pPr marL="1027310" indent="0">
              <a:buNone/>
              <a:defRPr sz="675"/>
            </a:lvl4pPr>
            <a:lvl5pPr marL="1369740" indent="0">
              <a:buNone/>
              <a:defRPr sz="675"/>
            </a:lvl5pPr>
            <a:lvl6pPr marL="1712184" indent="0">
              <a:buNone/>
              <a:defRPr sz="675"/>
            </a:lvl6pPr>
            <a:lvl7pPr marL="2054619" indent="0">
              <a:buNone/>
              <a:defRPr sz="675"/>
            </a:lvl7pPr>
            <a:lvl8pPr marL="2397045" indent="0">
              <a:buNone/>
              <a:defRPr sz="675"/>
            </a:lvl8pPr>
            <a:lvl9pPr marL="2739500" indent="0">
              <a:buNone/>
              <a:defRPr sz="675"/>
            </a:lvl9pPr>
          </a:lstStyle>
          <a:p>
            <a:pPr lvl="0"/>
            <a:r>
              <a:rPr lang="en-US"/>
              <a:t>Click to edit Master text styles</a:t>
            </a:r>
          </a:p>
        </p:txBody>
      </p:sp>
      <p:sp>
        <p:nvSpPr>
          <p:cNvPr id="5" name="Date Placeholder 4"/>
          <p:cNvSpPr>
            <a:spLocks noGrp="1"/>
          </p:cNvSpPr>
          <p:nvPr>
            <p:ph type="dt" sz="half" idx="10"/>
          </p:nvPr>
        </p:nvSpPr>
        <p:spPr>
          <a:xfrm>
            <a:off x="457200" y="4767264"/>
            <a:ext cx="2133600" cy="273844"/>
          </a:xfrm>
          <a:prstGeom prst="rect">
            <a:avLst/>
          </a:prstGeom>
        </p:spPr>
        <p:txBody>
          <a:bodyPr lIns="91317" tIns="45651" rIns="91317" bIns="45651"/>
          <a:lstStyle>
            <a:lvl1pPr defTabSz="342446" fontAlgn="auto">
              <a:spcBef>
                <a:spcPts val="0"/>
              </a:spcBef>
              <a:spcAft>
                <a:spcPts val="0"/>
              </a:spcAft>
              <a:defRPr sz="1275">
                <a:solidFill>
                  <a:prstClr val="black"/>
                </a:solidFill>
                <a:latin typeface="Calibri"/>
                <a:ea typeface="+mn-ea"/>
                <a:cs typeface="+mn-cs"/>
              </a:defRPr>
            </a:lvl1pPr>
          </a:lstStyle>
          <a:p>
            <a:pPr>
              <a:defRPr/>
            </a:pPr>
            <a:fld id="{85B28403-5F61-5543-8C77-2FF4DC5AAC12}" type="datetimeFigureOut">
              <a:rPr lang="en-US"/>
              <a:pPr>
                <a:defRPr/>
              </a:pPr>
              <a:t>11/11/2016</a:t>
            </a:fld>
            <a:endParaRPr lang="en-US"/>
          </a:p>
        </p:txBody>
      </p:sp>
      <p:sp>
        <p:nvSpPr>
          <p:cNvPr id="6" name="Footer Placeholder 5"/>
          <p:cNvSpPr>
            <a:spLocks noGrp="1"/>
          </p:cNvSpPr>
          <p:nvPr>
            <p:ph type="ftr" sz="quarter" idx="11"/>
          </p:nvPr>
        </p:nvSpPr>
        <p:spPr>
          <a:xfrm>
            <a:off x="3124200" y="4767264"/>
            <a:ext cx="2895600" cy="273844"/>
          </a:xfrm>
          <a:prstGeom prst="rect">
            <a:avLst/>
          </a:prstGeom>
        </p:spPr>
        <p:txBody>
          <a:bodyPr lIns="91317" tIns="45651" rIns="91317" bIns="45651"/>
          <a:lstStyle>
            <a:lvl1pPr defTabSz="342446" fontAlgn="auto">
              <a:spcBef>
                <a:spcPts val="0"/>
              </a:spcBef>
              <a:spcAft>
                <a:spcPts val="0"/>
              </a:spcAft>
              <a:defRPr sz="1275">
                <a:solidFill>
                  <a:prstClr val="black"/>
                </a:solidFill>
                <a:latin typeface="Calibri"/>
                <a:ea typeface="+mn-ea"/>
                <a:cs typeface="+mn-cs"/>
              </a:defRPr>
            </a:lvl1pPr>
          </a:lstStyle>
          <a:p>
            <a:pPr>
              <a:defRPr/>
            </a:pPr>
            <a:endParaRPr lang="en-US"/>
          </a:p>
        </p:txBody>
      </p:sp>
      <p:sp>
        <p:nvSpPr>
          <p:cNvPr id="7" name="Slide Number Placeholder 6"/>
          <p:cNvSpPr>
            <a:spLocks noGrp="1"/>
          </p:cNvSpPr>
          <p:nvPr>
            <p:ph type="sldNum" sz="quarter" idx="12"/>
          </p:nvPr>
        </p:nvSpPr>
        <p:spPr>
          <a:xfrm>
            <a:off x="6553200" y="4767264"/>
            <a:ext cx="2133600" cy="273844"/>
          </a:xfrm>
          <a:prstGeom prst="rect">
            <a:avLst/>
          </a:prstGeom>
        </p:spPr>
        <p:txBody>
          <a:bodyPr lIns="91317" tIns="45651" rIns="91317" bIns="45651"/>
          <a:lstStyle>
            <a:lvl1pPr defTabSz="342446" fontAlgn="auto">
              <a:spcBef>
                <a:spcPts val="0"/>
              </a:spcBef>
              <a:spcAft>
                <a:spcPts val="0"/>
              </a:spcAft>
              <a:defRPr sz="1275">
                <a:solidFill>
                  <a:prstClr val="black"/>
                </a:solidFill>
                <a:latin typeface="Calibri"/>
                <a:ea typeface="+mn-ea"/>
                <a:cs typeface="+mn-cs"/>
              </a:defRPr>
            </a:lvl1pPr>
          </a:lstStyle>
          <a:p>
            <a:pPr>
              <a:defRPr/>
            </a:pPr>
            <a:fld id="{A0124198-3666-8D48-816B-6DF7EE3CC02C}" type="slidenum">
              <a:rPr lang="en-US"/>
              <a:pPr>
                <a:defRPr/>
              </a:pPr>
              <a:t>‹#›</a:t>
            </a:fld>
            <a:endParaRPr lang="en-US"/>
          </a:p>
        </p:txBody>
      </p:sp>
    </p:spTree>
    <p:extLst>
      <p:ext uri="{BB962C8B-B14F-4D97-AF65-F5344CB8AC3E}">
        <p14:creationId xmlns:p14="http://schemas.microsoft.com/office/powerpoint/2010/main" xmlns="" val="270502291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1279D731-ACC5-4FAF-8CC6-EF54919B79E9}" type="datetimeFigureOut">
              <a:rPr lang="en-US" smtClean="0">
                <a:solidFill>
                  <a:prstClr val="black">
                    <a:tint val="75000"/>
                  </a:prstClr>
                </a:solidFill>
                <a:latin typeface="Calibri"/>
              </a:rPr>
              <a:pPr/>
              <a:t>11/11/2016</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0F79376-3F9C-4846-9940-143206A72E03}"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xmlns="" val="137577086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70"/>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1279D731-ACC5-4FAF-8CC6-EF54919B79E9}" type="datetimeFigureOut">
              <a:rPr lang="en-US" smtClean="0">
                <a:solidFill>
                  <a:prstClr val="black">
                    <a:tint val="75000"/>
                  </a:prstClr>
                </a:solidFill>
                <a:latin typeface="Calibri"/>
              </a:rPr>
              <a:pPr/>
              <a:t>11/11/2016</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0F79376-3F9C-4846-9940-143206A72E03}"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xmlns="" val="229005254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79D731-ACC5-4FAF-8CC6-EF54919B79E9}" type="datetimeFigureOut">
              <a:rPr lang="en-US" smtClean="0">
                <a:solidFill>
                  <a:prstClr val="black">
                    <a:tint val="75000"/>
                  </a:prstClr>
                </a:solidFill>
                <a:latin typeface="Calibri"/>
              </a:rPr>
              <a:pPr/>
              <a:t>11/11/2016</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0F79376-3F9C-4846-9940-143206A72E03}"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xmlns="" val="90881141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5"/>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273845"/>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79D731-ACC5-4FAF-8CC6-EF54919B79E9}" type="datetimeFigureOut">
              <a:rPr lang="en-US" smtClean="0">
                <a:solidFill>
                  <a:prstClr val="black">
                    <a:tint val="75000"/>
                  </a:prstClr>
                </a:solidFill>
                <a:latin typeface="Calibri"/>
              </a:rPr>
              <a:pPr/>
              <a:t>11/11/2016</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0F79376-3F9C-4846-9940-143206A72E03}"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xmlns="" val="256204052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6" name="Rectangle 5"/>
          <p:cNvSpPr/>
          <p:nvPr userDrawn="1"/>
        </p:nvSpPr>
        <p:spPr>
          <a:xfrm>
            <a:off x="0" y="0"/>
            <a:ext cx="9144000" cy="51435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783"/>
            <a:endParaRPr lang="en-US" sz="1400" dirty="0">
              <a:solidFill>
                <a:prstClr val="white"/>
              </a:solidFill>
            </a:endParaRPr>
          </a:p>
        </p:txBody>
      </p:sp>
    </p:spTree>
    <p:extLst>
      <p:ext uri="{BB962C8B-B14F-4D97-AF65-F5344CB8AC3E}">
        <p14:creationId xmlns:p14="http://schemas.microsoft.com/office/powerpoint/2010/main" xmlns="" val="262262530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7" y="841772"/>
            <a:ext cx="6858001"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7" y="2701528"/>
            <a:ext cx="6858001"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840096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78109882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1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133"/>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1321317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62"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5"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72018567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6" y="273847"/>
            <a:ext cx="7886700" cy="994172"/>
          </a:xfrm>
        </p:spPr>
        <p:txBody>
          <a:bodyPr/>
          <a:lstStyle/>
          <a:p>
            <a:r>
              <a:rPr lang="en-US"/>
              <a:t>Click to edit Master title style</a:t>
            </a:r>
          </a:p>
        </p:txBody>
      </p:sp>
      <p:sp>
        <p:nvSpPr>
          <p:cNvPr id="3" name="Text Placeholder 2"/>
          <p:cNvSpPr>
            <a:spLocks noGrp="1"/>
          </p:cNvSpPr>
          <p:nvPr>
            <p:ph type="body" idx="1"/>
          </p:nvPr>
        </p:nvSpPr>
        <p:spPr>
          <a:xfrm>
            <a:off x="629859"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59"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6"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6"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994932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0.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1.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2.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3.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7.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14.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8.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theme" Target="../theme/theme15.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9.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theme" Target="../theme/theme16.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slideLayout" Target="../slideLayouts/slideLayout195.xml"/><Relationship Id="rId18" Type="http://schemas.openxmlformats.org/officeDocument/2006/relationships/image" Target="../media/image8.png"/><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slideLayout" Target="../slideLayouts/slideLayout194.xml"/><Relationship Id="rId17" Type="http://schemas.openxmlformats.org/officeDocument/2006/relationships/image" Target="../media/image7.jpeg"/><Relationship Id="rId2" Type="http://schemas.openxmlformats.org/officeDocument/2006/relationships/slideLayout" Target="../slideLayouts/slideLayout184.xml"/><Relationship Id="rId16" Type="http://schemas.openxmlformats.org/officeDocument/2006/relationships/theme" Target="../theme/theme17.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5" Type="http://schemas.openxmlformats.org/officeDocument/2006/relationships/slideLayout" Target="../slideLayouts/slideLayout19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 Id="rId14" Type="http://schemas.openxmlformats.org/officeDocument/2006/relationships/slideLayout" Target="../slideLayouts/slideLayout19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5.xml"/><Relationship Id="rId13" Type="http://schemas.openxmlformats.org/officeDocument/2006/relationships/theme" Target="../theme/theme18.xml"/><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slideLayout" Target="../slideLayouts/slideLayout209.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 Id="rId14" Type="http://schemas.openxmlformats.org/officeDocument/2006/relationships/image" Target="../media/image3.pn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19.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0.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1.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image" Target="../media/image3.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theme" Target="../theme/theme7.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image" Target="../media/image3.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theme" Target="../theme/theme8.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9.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338" name="Picture 3" descr="JR_Background_1Helix.png"/>
          <p:cNvPicPr>
            <a:picLocks noChangeAspect="1"/>
          </p:cNvPicPr>
          <p:nvPr userDrawn="1"/>
        </p:nvPicPr>
        <p:blipFill>
          <a:blip r:embed="rId14" cstate="print">
            <a:extLst>
              <a:ext uri="{28A0092B-C50C-407E-A947-70E740481C1C}">
                <a14:useLocalDpi xmlns:a14="http://schemas.microsoft.com/office/drawing/2010/main" xmlns=""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39" name="Title Placeholder 1"/>
          <p:cNvSpPr>
            <a:spLocks noGrp="1"/>
          </p:cNvSpPr>
          <p:nvPr>
            <p:ph type="title"/>
          </p:nvPr>
        </p:nvSpPr>
        <p:spPr bwMode="auto">
          <a:xfrm>
            <a:off x="1905000" y="205978"/>
            <a:ext cx="67818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17" tIns="45651" rIns="91317" bIns="45651" numCol="1" anchor="ctr" anchorCtr="0" compatLnSpc="1">
            <a:prstTxWarp prst="textNoShape">
              <a:avLst/>
            </a:prstTxWarp>
          </a:bodyPr>
          <a:lstStyle/>
          <a:p>
            <a:pPr lvl="0"/>
            <a:r>
              <a:rPr lang="en-US"/>
              <a:t>Click to edit Master title style</a:t>
            </a:r>
          </a:p>
        </p:txBody>
      </p:sp>
      <p:sp>
        <p:nvSpPr>
          <p:cNvPr id="14340" name="Text Placeholder 2"/>
          <p:cNvSpPr>
            <a:spLocks noGrp="1"/>
          </p:cNvSpPr>
          <p:nvPr>
            <p:ph type="body" idx="1"/>
          </p:nvPr>
        </p:nvSpPr>
        <p:spPr bwMode="auto">
          <a:xfrm>
            <a:off x="1905000" y="1200150"/>
            <a:ext cx="6781800" cy="3776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17" tIns="45651" rIns="91317" bIns="4565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xmlns="" val="1610829324"/>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820" r:id="rId12"/>
  </p:sldLayoutIdLst>
  <p:txStyles>
    <p:titleStyle>
      <a:lvl1pPr algn="l" defTabSz="341710" rtl="0" fontAlgn="base">
        <a:spcBef>
          <a:spcPct val="0"/>
        </a:spcBef>
        <a:spcAft>
          <a:spcPct val="0"/>
        </a:spcAft>
        <a:defRPr sz="2925" b="1" kern="1200">
          <a:solidFill>
            <a:schemeClr val="bg1"/>
          </a:solidFill>
          <a:latin typeface="+mj-lt"/>
          <a:ea typeface="ＭＳ Ｐゴシック" charset="0"/>
          <a:cs typeface="ＭＳ Ｐゴシック" charset="0"/>
        </a:defRPr>
      </a:lvl1pPr>
      <a:lvl2pPr algn="l" defTabSz="341710" rtl="0" fontAlgn="base">
        <a:spcBef>
          <a:spcPct val="0"/>
        </a:spcBef>
        <a:spcAft>
          <a:spcPct val="0"/>
        </a:spcAft>
        <a:defRPr sz="2925" b="1">
          <a:solidFill>
            <a:schemeClr val="bg1"/>
          </a:solidFill>
          <a:latin typeface="Calibri" charset="0"/>
          <a:ea typeface="ＭＳ Ｐゴシック" charset="0"/>
          <a:cs typeface="ＭＳ Ｐゴシック" charset="0"/>
        </a:defRPr>
      </a:lvl2pPr>
      <a:lvl3pPr algn="l" defTabSz="341710" rtl="0" fontAlgn="base">
        <a:spcBef>
          <a:spcPct val="0"/>
        </a:spcBef>
        <a:spcAft>
          <a:spcPct val="0"/>
        </a:spcAft>
        <a:defRPr sz="2925" b="1">
          <a:solidFill>
            <a:schemeClr val="bg1"/>
          </a:solidFill>
          <a:latin typeface="Calibri" charset="0"/>
          <a:ea typeface="ＭＳ Ｐゴシック" charset="0"/>
          <a:cs typeface="ＭＳ Ｐゴシック" charset="0"/>
        </a:defRPr>
      </a:lvl3pPr>
      <a:lvl4pPr algn="l" defTabSz="341710" rtl="0" fontAlgn="base">
        <a:spcBef>
          <a:spcPct val="0"/>
        </a:spcBef>
        <a:spcAft>
          <a:spcPct val="0"/>
        </a:spcAft>
        <a:defRPr sz="2925" b="1">
          <a:solidFill>
            <a:schemeClr val="bg1"/>
          </a:solidFill>
          <a:latin typeface="Calibri" charset="0"/>
          <a:ea typeface="ＭＳ Ｐゴシック" charset="0"/>
          <a:cs typeface="ＭＳ Ｐゴシック" charset="0"/>
        </a:defRPr>
      </a:lvl4pPr>
      <a:lvl5pPr algn="l" defTabSz="341710" rtl="0" fontAlgn="base">
        <a:spcBef>
          <a:spcPct val="0"/>
        </a:spcBef>
        <a:spcAft>
          <a:spcPct val="0"/>
        </a:spcAft>
        <a:defRPr sz="2925" b="1">
          <a:solidFill>
            <a:schemeClr val="bg1"/>
          </a:solidFill>
          <a:latin typeface="Calibri" charset="0"/>
          <a:ea typeface="ＭＳ Ｐゴシック" charset="0"/>
          <a:cs typeface="ＭＳ Ｐゴシック" charset="0"/>
        </a:defRPr>
      </a:lvl5pPr>
      <a:lvl6pPr marL="342900" algn="l" defTabSz="341710" rtl="0" fontAlgn="base">
        <a:spcBef>
          <a:spcPct val="0"/>
        </a:spcBef>
        <a:spcAft>
          <a:spcPct val="0"/>
        </a:spcAft>
        <a:defRPr sz="2925" b="1">
          <a:solidFill>
            <a:schemeClr val="bg1"/>
          </a:solidFill>
          <a:latin typeface="Calibri" charset="0"/>
          <a:ea typeface="ＭＳ Ｐゴシック" charset="0"/>
          <a:cs typeface="ＭＳ Ｐゴシック" charset="0"/>
        </a:defRPr>
      </a:lvl6pPr>
      <a:lvl7pPr marL="685800" algn="l" defTabSz="341710" rtl="0" fontAlgn="base">
        <a:spcBef>
          <a:spcPct val="0"/>
        </a:spcBef>
        <a:spcAft>
          <a:spcPct val="0"/>
        </a:spcAft>
        <a:defRPr sz="2925" b="1">
          <a:solidFill>
            <a:schemeClr val="bg1"/>
          </a:solidFill>
          <a:latin typeface="Calibri" charset="0"/>
          <a:ea typeface="ＭＳ Ｐゴシック" charset="0"/>
          <a:cs typeface="ＭＳ Ｐゴシック" charset="0"/>
        </a:defRPr>
      </a:lvl7pPr>
      <a:lvl8pPr marL="1028700" algn="l" defTabSz="341710" rtl="0" fontAlgn="base">
        <a:spcBef>
          <a:spcPct val="0"/>
        </a:spcBef>
        <a:spcAft>
          <a:spcPct val="0"/>
        </a:spcAft>
        <a:defRPr sz="2925" b="1">
          <a:solidFill>
            <a:schemeClr val="bg1"/>
          </a:solidFill>
          <a:latin typeface="Calibri" charset="0"/>
          <a:ea typeface="ＭＳ Ｐゴシック" charset="0"/>
          <a:cs typeface="ＭＳ Ｐゴシック" charset="0"/>
        </a:defRPr>
      </a:lvl8pPr>
      <a:lvl9pPr marL="1371600" algn="l" defTabSz="341710" rtl="0" fontAlgn="base">
        <a:spcBef>
          <a:spcPct val="0"/>
        </a:spcBef>
        <a:spcAft>
          <a:spcPct val="0"/>
        </a:spcAft>
        <a:defRPr sz="2925" b="1">
          <a:solidFill>
            <a:schemeClr val="bg1"/>
          </a:solidFill>
          <a:latin typeface="Calibri" charset="0"/>
          <a:ea typeface="ＭＳ Ｐゴシック" charset="0"/>
          <a:cs typeface="ＭＳ Ｐゴシック" charset="0"/>
        </a:defRPr>
      </a:lvl9pPr>
    </p:titleStyle>
    <p:bodyStyle>
      <a:lvl1pPr marL="255985" indent="-255985" algn="l" defTabSz="341710" rtl="0" fontAlgn="base">
        <a:spcBef>
          <a:spcPct val="20000"/>
        </a:spcBef>
        <a:spcAft>
          <a:spcPct val="0"/>
        </a:spcAft>
        <a:buFont typeface="Arial" charset="0"/>
        <a:buChar char="•"/>
        <a:defRPr sz="2100" kern="1200">
          <a:solidFill>
            <a:srgbClr val="FFFFFF"/>
          </a:solidFill>
          <a:latin typeface="+mn-lt"/>
          <a:ea typeface="ＭＳ Ｐゴシック" charset="0"/>
          <a:cs typeface="ＭＳ Ｐゴシック" charset="0"/>
        </a:defRPr>
      </a:lvl1pPr>
      <a:lvl2pPr marL="556022" indent="-213122" algn="l" defTabSz="341710" rtl="0" fontAlgn="base">
        <a:spcBef>
          <a:spcPct val="20000"/>
        </a:spcBef>
        <a:spcAft>
          <a:spcPct val="0"/>
        </a:spcAft>
        <a:buFont typeface="Arial" charset="0"/>
        <a:buChar char="–"/>
        <a:defRPr sz="1950" kern="1200">
          <a:solidFill>
            <a:srgbClr val="FFFFFF"/>
          </a:solidFill>
          <a:latin typeface="+mn-lt"/>
          <a:ea typeface="ＭＳ Ｐゴシック" charset="0"/>
          <a:cs typeface="+mn-cs"/>
        </a:defRPr>
      </a:lvl2pPr>
      <a:lvl3pPr marL="856060" indent="-170260" algn="l" defTabSz="341710" rtl="0" fontAlgn="base">
        <a:spcBef>
          <a:spcPct val="20000"/>
        </a:spcBef>
        <a:spcAft>
          <a:spcPct val="0"/>
        </a:spcAft>
        <a:buFont typeface="Arial" charset="0"/>
        <a:buChar char="•"/>
        <a:defRPr sz="1725" kern="1200">
          <a:solidFill>
            <a:srgbClr val="FFFFFF"/>
          </a:solidFill>
          <a:latin typeface="+mn-lt"/>
          <a:ea typeface="ＭＳ Ｐゴシック" charset="0"/>
          <a:cs typeface="+mn-cs"/>
        </a:defRPr>
      </a:lvl3pPr>
      <a:lvl4pPr marL="1197769" indent="-170260" algn="l" defTabSz="341710" rtl="0" fontAlgn="base">
        <a:spcBef>
          <a:spcPct val="20000"/>
        </a:spcBef>
        <a:spcAft>
          <a:spcPct val="0"/>
        </a:spcAft>
        <a:buFont typeface="Arial" charset="0"/>
        <a:buChar char="–"/>
        <a:defRPr sz="1500" kern="1200">
          <a:solidFill>
            <a:srgbClr val="FFFFFF"/>
          </a:solidFill>
          <a:latin typeface="+mn-lt"/>
          <a:ea typeface="ＭＳ Ｐゴシック" charset="0"/>
          <a:cs typeface="+mn-cs"/>
        </a:defRPr>
      </a:lvl4pPr>
      <a:lvl5pPr marL="1540669" indent="-170260" algn="l" defTabSz="341710" rtl="0" fontAlgn="base">
        <a:spcBef>
          <a:spcPct val="20000"/>
        </a:spcBef>
        <a:spcAft>
          <a:spcPct val="0"/>
        </a:spcAft>
        <a:buFont typeface="Arial" charset="0"/>
        <a:buChar char="»"/>
        <a:defRPr sz="1500" kern="1200">
          <a:solidFill>
            <a:srgbClr val="FFFFFF"/>
          </a:solidFill>
          <a:latin typeface="+mn-lt"/>
          <a:ea typeface="ＭＳ Ｐゴシック" charset="0"/>
          <a:cs typeface="+mn-cs"/>
        </a:defRPr>
      </a:lvl5pPr>
      <a:lvl6pPr marL="1883399" indent="-171213" algn="l" defTabSz="342446" rtl="0" eaLnBrk="1" latinLnBrk="0" hangingPunct="1">
        <a:spcBef>
          <a:spcPct val="20000"/>
        </a:spcBef>
        <a:buFont typeface="Arial"/>
        <a:buChar char="•"/>
        <a:defRPr sz="1500" kern="1200">
          <a:solidFill>
            <a:schemeClr val="tx1"/>
          </a:solidFill>
          <a:latin typeface="+mn-lt"/>
          <a:ea typeface="+mn-ea"/>
          <a:cs typeface="+mn-cs"/>
        </a:defRPr>
      </a:lvl6pPr>
      <a:lvl7pPr marL="2225832" indent="-171213" algn="l" defTabSz="342446" rtl="0" eaLnBrk="1" latinLnBrk="0" hangingPunct="1">
        <a:spcBef>
          <a:spcPct val="20000"/>
        </a:spcBef>
        <a:buFont typeface="Arial"/>
        <a:buChar char="•"/>
        <a:defRPr sz="1500" kern="1200">
          <a:solidFill>
            <a:schemeClr val="tx1"/>
          </a:solidFill>
          <a:latin typeface="+mn-lt"/>
          <a:ea typeface="+mn-ea"/>
          <a:cs typeface="+mn-cs"/>
        </a:defRPr>
      </a:lvl7pPr>
      <a:lvl8pPr marL="2568273" indent="-171213" algn="l" defTabSz="342446" rtl="0" eaLnBrk="1" latinLnBrk="0" hangingPunct="1">
        <a:spcBef>
          <a:spcPct val="20000"/>
        </a:spcBef>
        <a:buFont typeface="Arial"/>
        <a:buChar char="•"/>
        <a:defRPr sz="1500" kern="1200">
          <a:solidFill>
            <a:schemeClr val="tx1"/>
          </a:solidFill>
          <a:latin typeface="+mn-lt"/>
          <a:ea typeface="+mn-ea"/>
          <a:cs typeface="+mn-cs"/>
        </a:defRPr>
      </a:lvl8pPr>
      <a:lvl9pPr marL="2910707" indent="-171213" algn="l" defTabSz="342446"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446" rtl="0" eaLnBrk="1" latinLnBrk="0" hangingPunct="1">
        <a:defRPr sz="1275" kern="1200">
          <a:solidFill>
            <a:schemeClr val="tx1"/>
          </a:solidFill>
          <a:latin typeface="+mn-lt"/>
          <a:ea typeface="+mn-ea"/>
          <a:cs typeface="+mn-cs"/>
        </a:defRPr>
      </a:lvl1pPr>
      <a:lvl2pPr marL="342446" algn="l" defTabSz="342446" rtl="0" eaLnBrk="1" latinLnBrk="0" hangingPunct="1">
        <a:defRPr sz="1275" kern="1200">
          <a:solidFill>
            <a:schemeClr val="tx1"/>
          </a:solidFill>
          <a:latin typeface="+mn-lt"/>
          <a:ea typeface="+mn-ea"/>
          <a:cs typeface="+mn-cs"/>
        </a:defRPr>
      </a:lvl2pPr>
      <a:lvl3pPr marL="684871" algn="l" defTabSz="342446" rtl="0" eaLnBrk="1" latinLnBrk="0" hangingPunct="1">
        <a:defRPr sz="1275" kern="1200">
          <a:solidFill>
            <a:schemeClr val="tx1"/>
          </a:solidFill>
          <a:latin typeface="+mn-lt"/>
          <a:ea typeface="+mn-ea"/>
          <a:cs typeface="+mn-cs"/>
        </a:defRPr>
      </a:lvl3pPr>
      <a:lvl4pPr marL="1027310" algn="l" defTabSz="342446" rtl="0" eaLnBrk="1" latinLnBrk="0" hangingPunct="1">
        <a:defRPr sz="1275" kern="1200">
          <a:solidFill>
            <a:schemeClr val="tx1"/>
          </a:solidFill>
          <a:latin typeface="+mn-lt"/>
          <a:ea typeface="+mn-ea"/>
          <a:cs typeface="+mn-cs"/>
        </a:defRPr>
      </a:lvl4pPr>
      <a:lvl5pPr marL="1369740" algn="l" defTabSz="342446" rtl="0" eaLnBrk="1" latinLnBrk="0" hangingPunct="1">
        <a:defRPr sz="1275" kern="1200">
          <a:solidFill>
            <a:schemeClr val="tx1"/>
          </a:solidFill>
          <a:latin typeface="+mn-lt"/>
          <a:ea typeface="+mn-ea"/>
          <a:cs typeface="+mn-cs"/>
        </a:defRPr>
      </a:lvl5pPr>
      <a:lvl6pPr marL="1712184" algn="l" defTabSz="342446" rtl="0" eaLnBrk="1" latinLnBrk="0" hangingPunct="1">
        <a:defRPr sz="1275" kern="1200">
          <a:solidFill>
            <a:schemeClr val="tx1"/>
          </a:solidFill>
          <a:latin typeface="+mn-lt"/>
          <a:ea typeface="+mn-ea"/>
          <a:cs typeface="+mn-cs"/>
        </a:defRPr>
      </a:lvl6pPr>
      <a:lvl7pPr marL="2054619" algn="l" defTabSz="342446" rtl="0" eaLnBrk="1" latinLnBrk="0" hangingPunct="1">
        <a:defRPr sz="1275" kern="1200">
          <a:solidFill>
            <a:schemeClr val="tx1"/>
          </a:solidFill>
          <a:latin typeface="+mn-lt"/>
          <a:ea typeface="+mn-ea"/>
          <a:cs typeface="+mn-cs"/>
        </a:defRPr>
      </a:lvl7pPr>
      <a:lvl8pPr marL="2397045" algn="l" defTabSz="342446" rtl="0" eaLnBrk="1" latinLnBrk="0" hangingPunct="1">
        <a:defRPr sz="1275" kern="1200">
          <a:solidFill>
            <a:schemeClr val="tx1"/>
          </a:solidFill>
          <a:latin typeface="+mn-lt"/>
          <a:ea typeface="+mn-ea"/>
          <a:cs typeface="+mn-cs"/>
        </a:defRPr>
      </a:lvl8pPr>
      <a:lvl9pPr marL="2739500" algn="l" defTabSz="342446" rtl="0" eaLnBrk="1" latinLnBrk="0" hangingPunct="1">
        <a:defRPr sz="1275"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73847"/>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1" y="1369218"/>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98"/>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5" name="Footer Placeholder 4"/>
          <p:cNvSpPr>
            <a:spLocks noGrp="1"/>
          </p:cNvSpPr>
          <p:nvPr>
            <p:ph type="ftr" sz="quarter" idx="3"/>
          </p:nvPr>
        </p:nvSpPr>
        <p:spPr>
          <a:xfrm>
            <a:off x="3028951" y="4767298"/>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98"/>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111088131"/>
      </p:ext>
    </p:extLst>
  </p:cSld>
  <p:clrMap bg1="lt1" tx1="dk1" bg2="lt2" tx2="dk2" accent1="accent1" accent2="accent2" accent3="accent3" accent4="accent4" accent5="accent5" accent6="accent6" hlink="hlink" folHlink="folHlink"/>
  <p:sldLayoutIdLst>
    <p:sldLayoutId id="2147484662" r:id="rId1"/>
    <p:sldLayoutId id="2147484663" r:id="rId2"/>
    <p:sldLayoutId id="2147484664" r:id="rId3"/>
    <p:sldLayoutId id="2147484665" r:id="rId4"/>
    <p:sldLayoutId id="2147484666" r:id="rId5"/>
    <p:sldLayoutId id="2147484667" r:id="rId6"/>
    <p:sldLayoutId id="2147484668" r:id="rId7"/>
    <p:sldLayoutId id="2147484669" r:id="rId8"/>
    <p:sldLayoutId id="2147484670" r:id="rId9"/>
    <p:sldLayoutId id="2147484671" r:id="rId10"/>
    <p:sldLayoutId id="214748467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73847"/>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1" y="1369218"/>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92"/>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5" name="Footer Placeholder 4"/>
          <p:cNvSpPr>
            <a:spLocks noGrp="1"/>
          </p:cNvSpPr>
          <p:nvPr>
            <p:ph type="ftr" sz="quarter" idx="3"/>
          </p:nvPr>
        </p:nvSpPr>
        <p:spPr>
          <a:xfrm>
            <a:off x="3028951" y="4767292"/>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92"/>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78450030"/>
      </p:ext>
    </p:extLst>
  </p:cSld>
  <p:clrMap bg1="lt1" tx1="dk1" bg2="lt2" tx2="dk2" accent1="accent1" accent2="accent2" accent3="accent3" accent4="accent4" accent5="accent5" accent6="accent6" hlink="hlink" folHlink="folHlink"/>
  <p:sldLayoutIdLst>
    <p:sldLayoutId id="2147484674" r:id="rId1"/>
    <p:sldLayoutId id="2147484675" r:id="rId2"/>
    <p:sldLayoutId id="2147484676" r:id="rId3"/>
    <p:sldLayoutId id="2147484677" r:id="rId4"/>
    <p:sldLayoutId id="2147484678" r:id="rId5"/>
    <p:sldLayoutId id="2147484679" r:id="rId6"/>
    <p:sldLayoutId id="2147484680" r:id="rId7"/>
    <p:sldLayoutId id="2147484681" r:id="rId8"/>
    <p:sldLayoutId id="2147484682" r:id="rId9"/>
    <p:sldLayoutId id="2147484683" r:id="rId10"/>
    <p:sldLayoutId id="214748468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73847"/>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1" y="1369218"/>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98"/>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5" name="Footer Placeholder 4"/>
          <p:cNvSpPr>
            <a:spLocks noGrp="1"/>
          </p:cNvSpPr>
          <p:nvPr>
            <p:ph type="ftr" sz="quarter" idx="3"/>
          </p:nvPr>
        </p:nvSpPr>
        <p:spPr>
          <a:xfrm>
            <a:off x="3028951" y="4767298"/>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98"/>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67874133"/>
      </p:ext>
    </p:extLst>
  </p:cSld>
  <p:clrMap bg1="lt1" tx1="dk1" bg2="lt2" tx2="dk2" accent1="accent1" accent2="accent2" accent3="accent3" accent4="accent4" accent5="accent5" accent6="accent6" hlink="hlink" folHlink="folHlink"/>
  <p:sldLayoutIdLst>
    <p:sldLayoutId id="2147484686" r:id="rId1"/>
    <p:sldLayoutId id="2147484687" r:id="rId2"/>
    <p:sldLayoutId id="2147484688" r:id="rId3"/>
    <p:sldLayoutId id="2147484689" r:id="rId4"/>
    <p:sldLayoutId id="2147484690" r:id="rId5"/>
    <p:sldLayoutId id="2147484691" r:id="rId6"/>
    <p:sldLayoutId id="2147484692" r:id="rId7"/>
    <p:sldLayoutId id="2147484693" r:id="rId8"/>
    <p:sldLayoutId id="2147484694" r:id="rId9"/>
    <p:sldLayoutId id="2147484695" r:id="rId10"/>
    <p:sldLayoutId id="214748469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73847"/>
            <a:ext cx="7886700" cy="994172"/>
          </a:xfrm>
          <a:prstGeom prst="rect">
            <a:avLst/>
          </a:prstGeom>
        </p:spPr>
        <p:txBody>
          <a:bodyPr vert="horz" lIns="91287" tIns="45643" rIns="91287" bIns="45643" rtlCol="0" anchor="ctr">
            <a:normAutofit/>
          </a:bodyPr>
          <a:lstStyle/>
          <a:p>
            <a:r>
              <a:rPr lang="en-US"/>
              <a:t>Click to edit Master title style</a:t>
            </a:r>
          </a:p>
        </p:txBody>
      </p:sp>
      <p:sp>
        <p:nvSpPr>
          <p:cNvPr id="3" name="Text Placeholder 2"/>
          <p:cNvSpPr>
            <a:spLocks noGrp="1"/>
          </p:cNvSpPr>
          <p:nvPr>
            <p:ph type="body" idx="1"/>
          </p:nvPr>
        </p:nvSpPr>
        <p:spPr>
          <a:xfrm>
            <a:off x="628651" y="1369219"/>
            <a:ext cx="7886700" cy="3263504"/>
          </a:xfrm>
          <a:prstGeom prst="rect">
            <a:avLst/>
          </a:prstGeom>
        </p:spPr>
        <p:txBody>
          <a:bodyPr vert="horz" lIns="91287" tIns="45643" rIns="91287" bIns="4564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93"/>
            <a:ext cx="2057400" cy="273844"/>
          </a:xfrm>
          <a:prstGeom prst="rect">
            <a:avLst/>
          </a:prstGeom>
        </p:spPr>
        <p:txBody>
          <a:bodyPr vert="horz" lIns="91287" tIns="45643" rIns="91287" bIns="45643" rtlCol="0" anchor="ctr"/>
          <a:lstStyle>
            <a:lvl1pPr algn="l">
              <a:defRPr sz="900">
                <a:solidFill>
                  <a:schemeClr val="tx1">
                    <a:tint val="75000"/>
                  </a:schemeClr>
                </a:solidFill>
              </a:defRPr>
            </a:lvl1pPr>
          </a:lstStyle>
          <a:p>
            <a:pPr defTabSz="684647"/>
            <a:fld id="{97598136-32DE-410E-A4E3-969AF1DA6814}" type="datetimeFigureOut">
              <a:rPr lang="en-US" smtClean="0">
                <a:solidFill>
                  <a:prstClr val="black">
                    <a:tint val="75000"/>
                  </a:prstClr>
                </a:solidFill>
              </a:rPr>
              <a:pPr defTabSz="684647"/>
              <a:t>11/11/2016</a:t>
            </a:fld>
            <a:endParaRPr lang="en-US">
              <a:solidFill>
                <a:prstClr val="black">
                  <a:tint val="75000"/>
                </a:prstClr>
              </a:solidFill>
            </a:endParaRPr>
          </a:p>
        </p:txBody>
      </p:sp>
      <p:sp>
        <p:nvSpPr>
          <p:cNvPr id="5" name="Footer Placeholder 4"/>
          <p:cNvSpPr>
            <a:spLocks noGrp="1"/>
          </p:cNvSpPr>
          <p:nvPr>
            <p:ph type="ftr" sz="quarter" idx="3"/>
          </p:nvPr>
        </p:nvSpPr>
        <p:spPr>
          <a:xfrm>
            <a:off x="3028951" y="4767293"/>
            <a:ext cx="3086100" cy="273844"/>
          </a:xfrm>
          <a:prstGeom prst="rect">
            <a:avLst/>
          </a:prstGeom>
        </p:spPr>
        <p:txBody>
          <a:bodyPr vert="horz" lIns="91287" tIns="45643" rIns="91287" bIns="45643" rtlCol="0" anchor="ctr"/>
          <a:lstStyle>
            <a:lvl1pPr algn="ctr">
              <a:defRPr sz="900">
                <a:solidFill>
                  <a:schemeClr val="tx1">
                    <a:tint val="75000"/>
                  </a:schemeClr>
                </a:solidFill>
              </a:defRPr>
            </a:lvl1pPr>
          </a:lstStyle>
          <a:p>
            <a:pPr defTabSz="684647"/>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93"/>
            <a:ext cx="2057400" cy="273844"/>
          </a:xfrm>
          <a:prstGeom prst="rect">
            <a:avLst/>
          </a:prstGeom>
        </p:spPr>
        <p:txBody>
          <a:bodyPr vert="horz" lIns="91287" tIns="45643" rIns="91287" bIns="45643" rtlCol="0" anchor="ctr"/>
          <a:lstStyle>
            <a:lvl1pPr algn="r">
              <a:defRPr sz="900">
                <a:solidFill>
                  <a:schemeClr val="tx1">
                    <a:tint val="75000"/>
                  </a:schemeClr>
                </a:solidFill>
              </a:defRPr>
            </a:lvl1pPr>
          </a:lstStyle>
          <a:p>
            <a:pPr defTabSz="684647"/>
            <a:fld id="{A440B766-694A-4C85-A5E3-8AA8E042C453}" type="slidenum">
              <a:rPr lang="en-US" smtClean="0">
                <a:solidFill>
                  <a:prstClr val="black">
                    <a:tint val="75000"/>
                  </a:prstClr>
                </a:solidFill>
              </a:rPr>
              <a:pPr defTabSz="684647"/>
              <a:t>‹#›</a:t>
            </a:fld>
            <a:endParaRPr lang="en-US">
              <a:solidFill>
                <a:prstClr val="black">
                  <a:tint val="75000"/>
                </a:prstClr>
              </a:solidFill>
            </a:endParaRPr>
          </a:p>
        </p:txBody>
      </p:sp>
    </p:spTree>
    <p:extLst>
      <p:ext uri="{BB962C8B-B14F-4D97-AF65-F5344CB8AC3E}">
        <p14:creationId xmlns:p14="http://schemas.microsoft.com/office/powerpoint/2010/main" xmlns="" val="660916487"/>
      </p:ext>
    </p:extLst>
  </p:cSld>
  <p:clrMap bg1="lt1" tx1="dk1" bg2="lt2" tx2="dk2" accent1="accent1" accent2="accent2" accent3="accent3" accent4="accent4" accent5="accent5" accent6="accent6" hlink="hlink" folHlink="folHlink"/>
  <p:sldLayoutIdLst>
    <p:sldLayoutId id="2147484698" r:id="rId1"/>
    <p:sldLayoutId id="2147484699" r:id="rId2"/>
    <p:sldLayoutId id="2147484700" r:id="rId3"/>
    <p:sldLayoutId id="2147484701" r:id="rId4"/>
    <p:sldLayoutId id="2147484702" r:id="rId5"/>
    <p:sldLayoutId id="2147484703" r:id="rId6"/>
    <p:sldLayoutId id="2147484704" r:id="rId7"/>
    <p:sldLayoutId id="2147484705" r:id="rId8"/>
    <p:sldLayoutId id="2147484706" r:id="rId9"/>
    <p:sldLayoutId id="2147484707" r:id="rId10"/>
    <p:sldLayoutId id="2147484708" r:id="rId11"/>
  </p:sldLayoutIdLst>
  <p:txStyles>
    <p:titleStyle>
      <a:lvl1pPr algn="l" defTabSz="68464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161" indent="-171161" algn="l" defTabSz="684647" rtl="0" eaLnBrk="1" latinLnBrk="0" hangingPunct="1">
        <a:lnSpc>
          <a:spcPct val="90000"/>
        </a:lnSpc>
        <a:spcBef>
          <a:spcPts val="749"/>
        </a:spcBef>
        <a:buFont typeface="Arial" panose="020B0604020202020204" pitchFamily="34" charset="0"/>
        <a:buChar char="•"/>
        <a:defRPr sz="2100" kern="1200">
          <a:solidFill>
            <a:schemeClr val="tx1"/>
          </a:solidFill>
          <a:latin typeface="+mn-lt"/>
          <a:ea typeface="+mn-ea"/>
          <a:cs typeface="+mn-cs"/>
        </a:defRPr>
      </a:lvl1pPr>
      <a:lvl2pPr marL="513485" indent="-171161" algn="l" defTabSz="684647" rtl="0" eaLnBrk="1" latinLnBrk="0" hangingPunct="1">
        <a:lnSpc>
          <a:spcPct val="90000"/>
        </a:lnSpc>
        <a:spcBef>
          <a:spcPts val="374"/>
        </a:spcBef>
        <a:buFont typeface="Arial" panose="020B0604020202020204" pitchFamily="34" charset="0"/>
        <a:buChar char="•"/>
        <a:defRPr sz="1800" kern="1200">
          <a:solidFill>
            <a:schemeClr val="tx1"/>
          </a:solidFill>
          <a:latin typeface="+mn-lt"/>
          <a:ea typeface="+mn-ea"/>
          <a:cs typeface="+mn-cs"/>
        </a:defRPr>
      </a:lvl2pPr>
      <a:lvl3pPr marL="855806" indent="-171161" algn="l" defTabSz="684647" rtl="0" eaLnBrk="1" latinLnBrk="0" hangingPunct="1">
        <a:lnSpc>
          <a:spcPct val="90000"/>
        </a:lnSpc>
        <a:spcBef>
          <a:spcPts val="374"/>
        </a:spcBef>
        <a:buFont typeface="Arial" panose="020B0604020202020204" pitchFamily="34" charset="0"/>
        <a:buChar char="•"/>
        <a:defRPr sz="1500" kern="1200">
          <a:solidFill>
            <a:schemeClr val="tx1"/>
          </a:solidFill>
          <a:latin typeface="+mn-lt"/>
          <a:ea typeface="+mn-ea"/>
          <a:cs typeface="+mn-cs"/>
        </a:defRPr>
      </a:lvl3pPr>
      <a:lvl4pPr marL="1198130" indent="-171161" algn="l" defTabSz="684647" rtl="0" eaLnBrk="1" latinLnBrk="0" hangingPunct="1">
        <a:lnSpc>
          <a:spcPct val="90000"/>
        </a:lnSpc>
        <a:spcBef>
          <a:spcPts val="374"/>
        </a:spcBef>
        <a:buFont typeface="Arial" panose="020B0604020202020204" pitchFamily="34" charset="0"/>
        <a:buChar char="•"/>
        <a:defRPr sz="1425" kern="1200">
          <a:solidFill>
            <a:schemeClr val="tx1"/>
          </a:solidFill>
          <a:latin typeface="+mn-lt"/>
          <a:ea typeface="+mn-ea"/>
          <a:cs typeface="+mn-cs"/>
        </a:defRPr>
      </a:lvl4pPr>
      <a:lvl5pPr marL="1540452" indent="-171161" algn="l" defTabSz="684647" rtl="0" eaLnBrk="1" latinLnBrk="0" hangingPunct="1">
        <a:lnSpc>
          <a:spcPct val="90000"/>
        </a:lnSpc>
        <a:spcBef>
          <a:spcPts val="374"/>
        </a:spcBef>
        <a:buFont typeface="Arial" panose="020B0604020202020204" pitchFamily="34" charset="0"/>
        <a:buChar char="•"/>
        <a:defRPr sz="1425" kern="1200">
          <a:solidFill>
            <a:schemeClr val="tx1"/>
          </a:solidFill>
          <a:latin typeface="+mn-lt"/>
          <a:ea typeface="+mn-ea"/>
          <a:cs typeface="+mn-cs"/>
        </a:defRPr>
      </a:lvl5pPr>
      <a:lvl6pPr marL="1882777" indent="-171161" algn="l" defTabSz="684647" rtl="0" eaLnBrk="1" latinLnBrk="0" hangingPunct="1">
        <a:lnSpc>
          <a:spcPct val="90000"/>
        </a:lnSpc>
        <a:spcBef>
          <a:spcPts val="374"/>
        </a:spcBef>
        <a:buFont typeface="Arial" panose="020B0604020202020204" pitchFamily="34" charset="0"/>
        <a:buChar char="•"/>
        <a:defRPr sz="1425" kern="1200">
          <a:solidFill>
            <a:schemeClr val="tx1"/>
          </a:solidFill>
          <a:latin typeface="+mn-lt"/>
          <a:ea typeface="+mn-ea"/>
          <a:cs typeface="+mn-cs"/>
        </a:defRPr>
      </a:lvl6pPr>
      <a:lvl7pPr marL="2225098" indent="-171161" algn="l" defTabSz="684647" rtl="0" eaLnBrk="1" latinLnBrk="0" hangingPunct="1">
        <a:lnSpc>
          <a:spcPct val="90000"/>
        </a:lnSpc>
        <a:spcBef>
          <a:spcPts val="374"/>
        </a:spcBef>
        <a:buFont typeface="Arial" panose="020B0604020202020204" pitchFamily="34" charset="0"/>
        <a:buChar char="•"/>
        <a:defRPr sz="1425" kern="1200">
          <a:solidFill>
            <a:schemeClr val="tx1"/>
          </a:solidFill>
          <a:latin typeface="+mn-lt"/>
          <a:ea typeface="+mn-ea"/>
          <a:cs typeface="+mn-cs"/>
        </a:defRPr>
      </a:lvl7pPr>
      <a:lvl8pPr marL="2567422" indent="-171161" algn="l" defTabSz="684647" rtl="0" eaLnBrk="1" latinLnBrk="0" hangingPunct="1">
        <a:lnSpc>
          <a:spcPct val="90000"/>
        </a:lnSpc>
        <a:spcBef>
          <a:spcPts val="374"/>
        </a:spcBef>
        <a:buFont typeface="Arial" panose="020B0604020202020204" pitchFamily="34" charset="0"/>
        <a:buChar char="•"/>
        <a:defRPr sz="1425" kern="1200">
          <a:solidFill>
            <a:schemeClr val="tx1"/>
          </a:solidFill>
          <a:latin typeface="+mn-lt"/>
          <a:ea typeface="+mn-ea"/>
          <a:cs typeface="+mn-cs"/>
        </a:defRPr>
      </a:lvl8pPr>
      <a:lvl9pPr marL="2909744" indent="-171161" algn="l" defTabSz="684647" rtl="0" eaLnBrk="1" latinLnBrk="0" hangingPunct="1">
        <a:lnSpc>
          <a:spcPct val="90000"/>
        </a:lnSpc>
        <a:spcBef>
          <a:spcPts val="374"/>
        </a:spcBef>
        <a:buFont typeface="Arial" panose="020B0604020202020204" pitchFamily="34" charset="0"/>
        <a:buChar char="•"/>
        <a:defRPr sz="1425" kern="1200">
          <a:solidFill>
            <a:schemeClr val="tx1"/>
          </a:solidFill>
          <a:latin typeface="+mn-lt"/>
          <a:ea typeface="+mn-ea"/>
          <a:cs typeface="+mn-cs"/>
        </a:defRPr>
      </a:lvl9pPr>
    </p:bodyStyle>
    <p:otherStyle>
      <a:defPPr>
        <a:defRPr lang="en-US"/>
      </a:defPPr>
      <a:lvl1pPr marL="0" algn="l" defTabSz="684647" rtl="0" eaLnBrk="1" latinLnBrk="0" hangingPunct="1">
        <a:defRPr sz="1425" kern="1200">
          <a:solidFill>
            <a:schemeClr val="tx1"/>
          </a:solidFill>
          <a:latin typeface="+mn-lt"/>
          <a:ea typeface="+mn-ea"/>
          <a:cs typeface="+mn-cs"/>
        </a:defRPr>
      </a:lvl1pPr>
      <a:lvl2pPr marL="342322" algn="l" defTabSz="684647" rtl="0" eaLnBrk="1" latinLnBrk="0" hangingPunct="1">
        <a:defRPr sz="1425" kern="1200">
          <a:solidFill>
            <a:schemeClr val="tx1"/>
          </a:solidFill>
          <a:latin typeface="+mn-lt"/>
          <a:ea typeface="+mn-ea"/>
          <a:cs typeface="+mn-cs"/>
        </a:defRPr>
      </a:lvl2pPr>
      <a:lvl3pPr marL="684647" algn="l" defTabSz="684647" rtl="0" eaLnBrk="1" latinLnBrk="0" hangingPunct="1">
        <a:defRPr sz="1425" kern="1200">
          <a:solidFill>
            <a:schemeClr val="tx1"/>
          </a:solidFill>
          <a:latin typeface="+mn-lt"/>
          <a:ea typeface="+mn-ea"/>
          <a:cs typeface="+mn-cs"/>
        </a:defRPr>
      </a:lvl3pPr>
      <a:lvl4pPr marL="1026968" algn="l" defTabSz="684647" rtl="0" eaLnBrk="1" latinLnBrk="0" hangingPunct="1">
        <a:defRPr sz="1425" kern="1200">
          <a:solidFill>
            <a:schemeClr val="tx1"/>
          </a:solidFill>
          <a:latin typeface="+mn-lt"/>
          <a:ea typeface="+mn-ea"/>
          <a:cs typeface="+mn-cs"/>
        </a:defRPr>
      </a:lvl4pPr>
      <a:lvl5pPr marL="1369292" algn="l" defTabSz="684647" rtl="0" eaLnBrk="1" latinLnBrk="0" hangingPunct="1">
        <a:defRPr sz="1425" kern="1200">
          <a:solidFill>
            <a:schemeClr val="tx1"/>
          </a:solidFill>
          <a:latin typeface="+mn-lt"/>
          <a:ea typeface="+mn-ea"/>
          <a:cs typeface="+mn-cs"/>
        </a:defRPr>
      </a:lvl5pPr>
      <a:lvl6pPr marL="1711613" algn="l" defTabSz="684647" rtl="0" eaLnBrk="1" latinLnBrk="0" hangingPunct="1">
        <a:defRPr sz="1425" kern="1200">
          <a:solidFill>
            <a:schemeClr val="tx1"/>
          </a:solidFill>
          <a:latin typeface="+mn-lt"/>
          <a:ea typeface="+mn-ea"/>
          <a:cs typeface="+mn-cs"/>
        </a:defRPr>
      </a:lvl6pPr>
      <a:lvl7pPr marL="2053937" algn="l" defTabSz="684647" rtl="0" eaLnBrk="1" latinLnBrk="0" hangingPunct="1">
        <a:defRPr sz="1425" kern="1200">
          <a:solidFill>
            <a:schemeClr val="tx1"/>
          </a:solidFill>
          <a:latin typeface="+mn-lt"/>
          <a:ea typeface="+mn-ea"/>
          <a:cs typeface="+mn-cs"/>
        </a:defRPr>
      </a:lvl7pPr>
      <a:lvl8pPr marL="2396260" algn="l" defTabSz="684647" rtl="0" eaLnBrk="1" latinLnBrk="0" hangingPunct="1">
        <a:defRPr sz="1425" kern="1200">
          <a:solidFill>
            <a:schemeClr val="tx1"/>
          </a:solidFill>
          <a:latin typeface="+mn-lt"/>
          <a:ea typeface="+mn-ea"/>
          <a:cs typeface="+mn-cs"/>
        </a:defRPr>
      </a:lvl8pPr>
      <a:lvl9pPr marL="2738583" algn="l" defTabSz="684647" rtl="0" eaLnBrk="1" latinLnBrk="0" hangingPunct="1">
        <a:defRPr sz="1425"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73847"/>
            <a:ext cx="7886700" cy="994172"/>
          </a:xfrm>
          <a:prstGeom prst="rect">
            <a:avLst/>
          </a:prstGeom>
        </p:spPr>
        <p:txBody>
          <a:bodyPr vert="horz" lIns="91294" tIns="45647" rIns="91294" bIns="45647" rtlCol="0" anchor="ctr">
            <a:normAutofit/>
          </a:bodyPr>
          <a:lstStyle/>
          <a:p>
            <a:r>
              <a:rPr lang="en-US"/>
              <a:t>Click to edit Master title style</a:t>
            </a:r>
          </a:p>
        </p:txBody>
      </p:sp>
      <p:sp>
        <p:nvSpPr>
          <p:cNvPr id="3" name="Text Placeholder 2"/>
          <p:cNvSpPr>
            <a:spLocks noGrp="1"/>
          </p:cNvSpPr>
          <p:nvPr>
            <p:ph type="body" idx="1"/>
          </p:nvPr>
        </p:nvSpPr>
        <p:spPr>
          <a:xfrm>
            <a:off x="628651" y="1369219"/>
            <a:ext cx="7886700" cy="3263504"/>
          </a:xfrm>
          <a:prstGeom prst="rect">
            <a:avLst/>
          </a:prstGeom>
        </p:spPr>
        <p:txBody>
          <a:bodyPr vert="horz" lIns="91294" tIns="45647" rIns="91294" bIns="4564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98"/>
            <a:ext cx="2057400" cy="273844"/>
          </a:xfrm>
          <a:prstGeom prst="rect">
            <a:avLst/>
          </a:prstGeom>
        </p:spPr>
        <p:txBody>
          <a:bodyPr vert="horz" lIns="91294" tIns="45647" rIns="91294" bIns="45647" rtlCol="0" anchor="ctr"/>
          <a:lstStyle>
            <a:lvl1pPr algn="l">
              <a:defRPr sz="900">
                <a:solidFill>
                  <a:schemeClr val="tx1">
                    <a:tint val="75000"/>
                  </a:schemeClr>
                </a:solidFill>
              </a:defRPr>
            </a:lvl1pPr>
          </a:lstStyle>
          <a:p>
            <a:pPr defTabSz="684703"/>
            <a:fld id="{97598136-32DE-410E-A4E3-969AF1DA6814}" type="datetimeFigureOut">
              <a:rPr lang="en-US" smtClean="0">
                <a:solidFill>
                  <a:prstClr val="black">
                    <a:tint val="75000"/>
                  </a:prstClr>
                </a:solidFill>
              </a:rPr>
              <a:pPr defTabSz="684703"/>
              <a:t>11/11/2016</a:t>
            </a:fld>
            <a:endParaRPr lang="en-US">
              <a:solidFill>
                <a:prstClr val="black">
                  <a:tint val="75000"/>
                </a:prstClr>
              </a:solidFill>
            </a:endParaRPr>
          </a:p>
        </p:txBody>
      </p:sp>
      <p:sp>
        <p:nvSpPr>
          <p:cNvPr id="5" name="Footer Placeholder 4"/>
          <p:cNvSpPr>
            <a:spLocks noGrp="1"/>
          </p:cNvSpPr>
          <p:nvPr>
            <p:ph type="ftr" sz="quarter" idx="3"/>
          </p:nvPr>
        </p:nvSpPr>
        <p:spPr>
          <a:xfrm>
            <a:off x="3028951" y="4767298"/>
            <a:ext cx="3086100" cy="273844"/>
          </a:xfrm>
          <a:prstGeom prst="rect">
            <a:avLst/>
          </a:prstGeom>
        </p:spPr>
        <p:txBody>
          <a:bodyPr vert="horz" lIns="91294" tIns="45647" rIns="91294" bIns="45647" rtlCol="0" anchor="ctr"/>
          <a:lstStyle>
            <a:lvl1pPr algn="ctr">
              <a:defRPr sz="900">
                <a:solidFill>
                  <a:schemeClr val="tx1">
                    <a:tint val="75000"/>
                  </a:schemeClr>
                </a:solidFill>
              </a:defRPr>
            </a:lvl1pPr>
          </a:lstStyle>
          <a:p>
            <a:pPr defTabSz="684703"/>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98"/>
            <a:ext cx="2057400" cy="273844"/>
          </a:xfrm>
          <a:prstGeom prst="rect">
            <a:avLst/>
          </a:prstGeom>
        </p:spPr>
        <p:txBody>
          <a:bodyPr vert="horz" lIns="91294" tIns="45647" rIns="91294" bIns="45647" rtlCol="0" anchor="ctr"/>
          <a:lstStyle>
            <a:lvl1pPr algn="r">
              <a:defRPr sz="900">
                <a:solidFill>
                  <a:schemeClr val="tx1">
                    <a:tint val="75000"/>
                  </a:schemeClr>
                </a:solidFill>
              </a:defRPr>
            </a:lvl1pPr>
          </a:lstStyle>
          <a:p>
            <a:pPr defTabSz="684703"/>
            <a:fld id="{A440B766-694A-4C85-A5E3-8AA8E042C453}" type="slidenum">
              <a:rPr lang="en-US" smtClean="0">
                <a:solidFill>
                  <a:prstClr val="black">
                    <a:tint val="75000"/>
                  </a:prstClr>
                </a:solidFill>
              </a:rPr>
              <a:pPr defTabSz="684703"/>
              <a:t>‹#›</a:t>
            </a:fld>
            <a:endParaRPr lang="en-US">
              <a:solidFill>
                <a:prstClr val="black">
                  <a:tint val="75000"/>
                </a:prstClr>
              </a:solidFill>
            </a:endParaRPr>
          </a:p>
        </p:txBody>
      </p:sp>
    </p:spTree>
    <p:extLst>
      <p:ext uri="{BB962C8B-B14F-4D97-AF65-F5344CB8AC3E}">
        <p14:creationId xmlns:p14="http://schemas.microsoft.com/office/powerpoint/2010/main" xmlns="" val="1211721386"/>
      </p:ext>
    </p:extLst>
  </p:cSld>
  <p:clrMap bg1="lt1" tx1="dk1" bg2="lt2" tx2="dk2" accent1="accent1" accent2="accent2" accent3="accent3" accent4="accent4" accent5="accent5" accent6="accent6" hlink="hlink" folHlink="folHlink"/>
  <p:sldLayoutIdLst>
    <p:sldLayoutId id="2147484710" r:id="rId1"/>
    <p:sldLayoutId id="2147484711" r:id="rId2"/>
    <p:sldLayoutId id="2147484712" r:id="rId3"/>
    <p:sldLayoutId id="2147484713" r:id="rId4"/>
    <p:sldLayoutId id="2147484714" r:id="rId5"/>
    <p:sldLayoutId id="2147484715" r:id="rId6"/>
    <p:sldLayoutId id="2147484716" r:id="rId7"/>
    <p:sldLayoutId id="2147484717" r:id="rId8"/>
    <p:sldLayoutId id="2147484718" r:id="rId9"/>
    <p:sldLayoutId id="2147484719" r:id="rId10"/>
    <p:sldLayoutId id="2147484720" r:id="rId11"/>
  </p:sldLayoutIdLst>
  <p:txStyles>
    <p:titleStyle>
      <a:lvl1pPr algn="l" defTabSz="68470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176" indent="-171176" algn="l" defTabSz="684703" rtl="0" eaLnBrk="1" latinLnBrk="0" hangingPunct="1">
        <a:lnSpc>
          <a:spcPct val="90000"/>
        </a:lnSpc>
        <a:spcBef>
          <a:spcPts val="749"/>
        </a:spcBef>
        <a:buFont typeface="Arial" panose="020B0604020202020204" pitchFamily="34" charset="0"/>
        <a:buChar char="•"/>
        <a:defRPr sz="2100" kern="1200">
          <a:solidFill>
            <a:schemeClr val="tx1"/>
          </a:solidFill>
          <a:latin typeface="+mn-lt"/>
          <a:ea typeface="+mn-ea"/>
          <a:cs typeface="+mn-cs"/>
        </a:defRPr>
      </a:lvl1pPr>
      <a:lvl2pPr marL="513527" indent="-171176" algn="l" defTabSz="684703" rtl="0" eaLnBrk="1" latinLnBrk="0" hangingPunct="1">
        <a:lnSpc>
          <a:spcPct val="90000"/>
        </a:lnSpc>
        <a:spcBef>
          <a:spcPts val="374"/>
        </a:spcBef>
        <a:buFont typeface="Arial" panose="020B0604020202020204" pitchFamily="34" charset="0"/>
        <a:buChar char="•"/>
        <a:defRPr sz="1800" kern="1200">
          <a:solidFill>
            <a:schemeClr val="tx1"/>
          </a:solidFill>
          <a:latin typeface="+mn-lt"/>
          <a:ea typeface="+mn-ea"/>
          <a:cs typeface="+mn-cs"/>
        </a:defRPr>
      </a:lvl2pPr>
      <a:lvl3pPr marL="855878" indent="-171176" algn="l" defTabSz="684703" rtl="0" eaLnBrk="1" latinLnBrk="0" hangingPunct="1">
        <a:lnSpc>
          <a:spcPct val="90000"/>
        </a:lnSpc>
        <a:spcBef>
          <a:spcPts val="374"/>
        </a:spcBef>
        <a:buFont typeface="Arial" panose="020B0604020202020204" pitchFamily="34" charset="0"/>
        <a:buChar char="•"/>
        <a:defRPr sz="1500" kern="1200">
          <a:solidFill>
            <a:schemeClr val="tx1"/>
          </a:solidFill>
          <a:latin typeface="+mn-lt"/>
          <a:ea typeface="+mn-ea"/>
          <a:cs typeface="+mn-cs"/>
        </a:defRPr>
      </a:lvl3pPr>
      <a:lvl4pPr marL="1198230" indent="-171176" algn="l" defTabSz="684703" rtl="0" eaLnBrk="1" latinLnBrk="0" hangingPunct="1">
        <a:lnSpc>
          <a:spcPct val="90000"/>
        </a:lnSpc>
        <a:spcBef>
          <a:spcPts val="374"/>
        </a:spcBef>
        <a:buFont typeface="Arial" panose="020B0604020202020204" pitchFamily="34" charset="0"/>
        <a:buChar char="•"/>
        <a:defRPr sz="1425" kern="1200">
          <a:solidFill>
            <a:schemeClr val="tx1"/>
          </a:solidFill>
          <a:latin typeface="+mn-lt"/>
          <a:ea typeface="+mn-ea"/>
          <a:cs typeface="+mn-cs"/>
        </a:defRPr>
      </a:lvl4pPr>
      <a:lvl5pPr marL="1540581" indent="-171176" algn="l" defTabSz="684703" rtl="0" eaLnBrk="1" latinLnBrk="0" hangingPunct="1">
        <a:lnSpc>
          <a:spcPct val="90000"/>
        </a:lnSpc>
        <a:spcBef>
          <a:spcPts val="374"/>
        </a:spcBef>
        <a:buFont typeface="Arial" panose="020B0604020202020204" pitchFamily="34" charset="0"/>
        <a:buChar char="•"/>
        <a:defRPr sz="1425" kern="1200">
          <a:solidFill>
            <a:schemeClr val="tx1"/>
          </a:solidFill>
          <a:latin typeface="+mn-lt"/>
          <a:ea typeface="+mn-ea"/>
          <a:cs typeface="+mn-cs"/>
        </a:defRPr>
      </a:lvl5pPr>
      <a:lvl6pPr marL="1882933" indent="-171176" algn="l" defTabSz="684703" rtl="0" eaLnBrk="1" latinLnBrk="0" hangingPunct="1">
        <a:lnSpc>
          <a:spcPct val="90000"/>
        </a:lnSpc>
        <a:spcBef>
          <a:spcPts val="374"/>
        </a:spcBef>
        <a:buFont typeface="Arial" panose="020B0604020202020204" pitchFamily="34" charset="0"/>
        <a:buChar char="•"/>
        <a:defRPr sz="1425" kern="1200">
          <a:solidFill>
            <a:schemeClr val="tx1"/>
          </a:solidFill>
          <a:latin typeface="+mn-lt"/>
          <a:ea typeface="+mn-ea"/>
          <a:cs typeface="+mn-cs"/>
        </a:defRPr>
      </a:lvl6pPr>
      <a:lvl7pPr marL="2225284" indent="-171176" algn="l" defTabSz="684703" rtl="0" eaLnBrk="1" latinLnBrk="0" hangingPunct="1">
        <a:lnSpc>
          <a:spcPct val="90000"/>
        </a:lnSpc>
        <a:spcBef>
          <a:spcPts val="374"/>
        </a:spcBef>
        <a:buFont typeface="Arial" panose="020B0604020202020204" pitchFamily="34" charset="0"/>
        <a:buChar char="•"/>
        <a:defRPr sz="1425" kern="1200">
          <a:solidFill>
            <a:schemeClr val="tx1"/>
          </a:solidFill>
          <a:latin typeface="+mn-lt"/>
          <a:ea typeface="+mn-ea"/>
          <a:cs typeface="+mn-cs"/>
        </a:defRPr>
      </a:lvl7pPr>
      <a:lvl8pPr marL="2567636" indent="-171176" algn="l" defTabSz="684703" rtl="0" eaLnBrk="1" latinLnBrk="0" hangingPunct="1">
        <a:lnSpc>
          <a:spcPct val="90000"/>
        </a:lnSpc>
        <a:spcBef>
          <a:spcPts val="374"/>
        </a:spcBef>
        <a:buFont typeface="Arial" panose="020B0604020202020204" pitchFamily="34" charset="0"/>
        <a:buChar char="•"/>
        <a:defRPr sz="1425" kern="1200">
          <a:solidFill>
            <a:schemeClr val="tx1"/>
          </a:solidFill>
          <a:latin typeface="+mn-lt"/>
          <a:ea typeface="+mn-ea"/>
          <a:cs typeface="+mn-cs"/>
        </a:defRPr>
      </a:lvl8pPr>
      <a:lvl9pPr marL="2909987" indent="-171176" algn="l" defTabSz="684703" rtl="0" eaLnBrk="1" latinLnBrk="0" hangingPunct="1">
        <a:lnSpc>
          <a:spcPct val="90000"/>
        </a:lnSpc>
        <a:spcBef>
          <a:spcPts val="374"/>
        </a:spcBef>
        <a:buFont typeface="Arial" panose="020B0604020202020204" pitchFamily="34" charset="0"/>
        <a:buChar char="•"/>
        <a:defRPr sz="1425" kern="1200">
          <a:solidFill>
            <a:schemeClr val="tx1"/>
          </a:solidFill>
          <a:latin typeface="+mn-lt"/>
          <a:ea typeface="+mn-ea"/>
          <a:cs typeface="+mn-cs"/>
        </a:defRPr>
      </a:lvl9pPr>
    </p:bodyStyle>
    <p:otherStyle>
      <a:defPPr>
        <a:defRPr lang="en-US"/>
      </a:defPPr>
      <a:lvl1pPr marL="0" algn="l" defTabSz="684703" rtl="0" eaLnBrk="1" latinLnBrk="0" hangingPunct="1">
        <a:defRPr sz="1425" kern="1200">
          <a:solidFill>
            <a:schemeClr val="tx1"/>
          </a:solidFill>
          <a:latin typeface="+mn-lt"/>
          <a:ea typeface="+mn-ea"/>
          <a:cs typeface="+mn-cs"/>
        </a:defRPr>
      </a:lvl1pPr>
      <a:lvl2pPr marL="342351" algn="l" defTabSz="684703" rtl="0" eaLnBrk="1" latinLnBrk="0" hangingPunct="1">
        <a:defRPr sz="1425" kern="1200">
          <a:solidFill>
            <a:schemeClr val="tx1"/>
          </a:solidFill>
          <a:latin typeface="+mn-lt"/>
          <a:ea typeface="+mn-ea"/>
          <a:cs typeface="+mn-cs"/>
        </a:defRPr>
      </a:lvl2pPr>
      <a:lvl3pPr marL="684703" algn="l" defTabSz="684703" rtl="0" eaLnBrk="1" latinLnBrk="0" hangingPunct="1">
        <a:defRPr sz="1425" kern="1200">
          <a:solidFill>
            <a:schemeClr val="tx1"/>
          </a:solidFill>
          <a:latin typeface="+mn-lt"/>
          <a:ea typeface="+mn-ea"/>
          <a:cs typeface="+mn-cs"/>
        </a:defRPr>
      </a:lvl3pPr>
      <a:lvl4pPr marL="1027054" algn="l" defTabSz="684703" rtl="0" eaLnBrk="1" latinLnBrk="0" hangingPunct="1">
        <a:defRPr sz="1425" kern="1200">
          <a:solidFill>
            <a:schemeClr val="tx1"/>
          </a:solidFill>
          <a:latin typeface="+mn-lt"/>
          <a:ea typeface="+mn-ea"/>
          <a:cs typeface="+mn-cs"/>
        </a:defRPr>
      </a:lvl4pPr>
      <a:lvl5pPr marL="1369406" algn="l" defTabSz="684703" rtl="0" eaLnBrk="1" latinLnBrk="0" hangingPunct="1">
        <a:defRPr sz="1425" kern="1200">
          <a:solidFill>
            <a:schemeClr val="tx1"/>
          </a:solidFill>
          <a:latin typeface="+mn-lt"/>
          <a:ea typeface="+mn-ea"/>
          <a:cs typeface="+mn-cs"/>
        </a:defRPr>
      </a:lvl5pPr>
      <a:lvl6pPr marL="1711757" algn="l" defTabSz="684703" rtl="0" eaLnBrk="1" latinLnBrk="0" hangingPunct="1">
        <a:defRPr sz="1425" kern="1200">
          <a:solidFill>
            <a:schemeClr val="tx1"/>
          </a:solidFill>
          <a:latin typeface="+mn-lt"/>
          <a:ea typeface="+mn-ea"/>
          <a:cs typeface="+mn-cs"/>
        </a:defRPr>
      </a:lvl6pPr>
      <a:lvl7pPr marL="2054108" algn="l" defTabSz="684703" rtl="0" eaLnBrk="1" latinLnBrk="0" hangingPunct="1">
        <a:defRPr sz="1425" kern="1200">
          <a:solidFill>
            <a:schemeClr val="tx1"/>
          </a:solidFill>
          <a:latin typeface="+mn-lt"/>
          <a:ea typeface="+mn-ea"/>
          <a:cs typeface="+mn-cs"/>
        </a:defRPr>
      </a:lvl7pPr>
      <a:lvl8pPr marL="2396459" algn="l" defTabSz="684703" rtl="0" eaLnBrk="1" latinLnBrk="0" hangingPunct="1">
        <a:defRPr sz="1425" kern="1200">
          <a:solidFill>
            <a:schemeClr val="tx1"/>
          </a:solidFill>
          <a:latin typeface="+mn-lt"/>
          <a:ea typeface="+mn-ea"/>
          <a:cs typeface="+mn-cs"/>
        </a:defRPr>
      </a:lvl8pPr>
      <a:lvl9pPr marL="2738811" algn="l" defTabSz="684703" rtl="0" eaLnBrk="1" latinLnBrk="0" hangingPunct="1">
        <a:defRPr sz="1425"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73847"/>
            <a:ext cx="7886700" cy="994172"/>
          </a:xfrm>
          <a:prstGeom prst="rect">
            <a:avLst/>
          </a:prstGeom>
        </p:spPr>
        <p:txBody>
          <a:bodyPr vert="horz" lIns="68471" tIns="34235" rIns="68471" bIns="34235" rtlCol="0" anchor="ctr">
            <a:normAutofit/>
          </a:bodyPr>
          <a:lstStyle/>
          <a:p>
            <a:r>
              <a:rPr lang="en-US"/>
              <a:t>Click to edit Master title style</a:t>
            </a:r>
          </a:p>
        </p:txBody>
      </p:sp>
      <p:sp>
        <p:nvSpPr>
          <p:cNvPr id="3" name="Text Placeholder 2"/>
          <p:cNvSpPr>
            <a:spLocks noGrp="1"/>
          </p:cNvSpPr>
          <p:nvPr>
            <p:ph type="body" idx="1"/>
          </p:nvPr>
        </p:nvSpPr>
        <p:spPr>
          <a:xfrm>
            <a:off x="628651" y="1369219"/>
            <a:ext cx="7886700" cy="3263504"/>
          </a:xfrm>
          <a:prstGeom prst="rect">
            <a:avLst/>
          </a:prstGeom>
        </p:spPr>
        <p:txBody>
          <a:bodyPr vert="horz" lIns="68471" tIns="34235" rIns="68471" bIns="3423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97"/>
            <a:ext cx="2057400" cy="273844"/>
          </a:xfrm>
          <a:prstGeom prst="rect">
            <a:avLst/>
          </a:prstGeom>
        </p:spPr>
        <p:txBody>
          <a:bodyPr vert="horz" lIns="68471" tIns="34235" rIns="68471" bIns="34235" rtlCol="0" anchor="ctr"/>
          <a:lstStyle>
            <a:lvl1pPr algn="l">
              <a:defRPr sz="900">
                <a:solidFill>
                  <a:schemeClr val="tx1">
                    <a:tint val="75000"/>
                  </a:schemeClr>
                </a:solidFill>
              </a:defRPr>
            </a:lvl1pPr>
          </a:lstStyle>
          <a:p>
            <a:pPr defTabSz="684703"/>
            <a:fld id="{97598136-32DE-410E-A4E3-969AF1DA6814}" type="datetimeFigureOut">
              <a:rPr lang="en-US" smtClean="0">
                <a:solidFill>
                  <a:prstClr val="black">
                    <a:tint val="75000"/>
                  </a:prstClr>
                </a:solidFill>
              </a:rPr>
              <a:pPr defTabSz="684703"/>
              <a:t>11/11/2016</a:t>
            </a:fld>
            <a:endParaRPr lang="en-US">
              <a:solidFill>
                <a:prstClr val="black">
                  <a:tint val="75000"/>
                </a:prstClr>
              </a:solidFill>
            </a:endParaRPr>
          </a:p>
        </p:txBody>
      </p:sp>
      <p:sp>
        <p:nvSpPr>
          <p:cNvPr id="5" name="Footer Placeholder 4"/>
          <p:cNvSpPr>
            <a:spLocks noGrp="1"/>
          </p:cNvSpPr>
          <p:nvPr>
            <p:ph type="ftr" sz="quarter" idx="3"/>
          </p:nvPr>
        </p:nvSpPr>
        <p:spPr>
          <a:xfrm>
            <a:off x="3028951" y="4767297"/>
            <a:ext cx="3086100" cy="273844"/>
          </a:xfrm>
          <a:prstGeom prst="rect">
            <a:avLst/>
          </a:prstGeom>
        </p:spPr>
        <p:txBody>
          <a:bodyPr vert="horz" lIns="68471" tIns="34235" rIns="68471" bIns="34235" rtlCol="0" anchor="ctr"/>
          <a:lstStyle>
            <a:lvl1pPr algn="ctr">
              <a:defRPr sz="900">
                <a:solidFill>
                  <a:schemeClr val="tx1">
                    <a:tint val="75000"/>
                  </a:schemeClr>
                </a:solidFill>
              </a:defRPr>
            </a:lvl1pPr>
          </a:lstStyle>
          <a:p>
            <a:pPr defTabSz="684703"/>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97"/>
            <a:ext cx="2057400" cy="273844"/>
          </a:xfrm>
          <a:prstGeom prst="rect">
            <a:avLst/>
          </a:prstGeom>
        </p:spPr>
        <p:txBody>
          <a:bodyPr vert="horz" lIns="68471" tIns="34235" rIns="68471" bIns="34235" rtlCol="0" anchor="ctr"/>
          <a:lstStyle>
            <a:lvl1pPr algn="r">
              <a:defRPr sz="900">
                <a:solidFill>
                  <a:schemeClr val="tx1">
                    <a:tint val="75000"/>
                  </a:schemeClr>
                </a:solidFill>
              </a:defRPr>
            </a:lvl1pPr>
          </a:lstStyle>
          <a:p>
            <a:pPr defTabSz="684703"/>
            <a:fld id="{A440B766-694A-4C85-A5E3-8AA8E042C453}" type="slidenum">
              <a:rPr lang="en-US" smtClean="0">
                <a:solidFill>
                  <a:prstClr val="black">
                    <a:tint val="75000"/>
                  </a:prstClr>
                </a:solidFill>
              </a:rPr>
              <a:pPr defTabSz="684703"/>
              <a:t>‹#›</a:t>
            </a:fld>
            <a:endParaRPr lang="en-US">
              <a:solidFill>
                <a:prstClr val="black">
                  <a:tint val="75000"/>
                </a:prstClr>
              </a:solidFill>
            </a:endParaRPr>
          </a:p>
        </p:txBody>
      </p:sp>
    </p:spTree>
    <p:extLst>
      <p:ext uri="{BB962C8B-B14F-4D97-AF65-F5344CB8AC3E}">
        <p14:creationId xmlns:p14="http://schemas.microsoft.com/office/powerpoint/2010/main" xmlns="" val="1175446571"/>
      </p:ext>
    </p:extLst>
  </p:cSld>
  <p:clrMap bg1="lt1" tx1="dk1" bg2="lt2" tx2="dk2" accent1="accent1" accent2="accent2" accent3="accent3" accent4="accent4" accent5="accent5" accent6="accent6" hlink="hlink" folHlink="folHlink"/>
  <p:sldLayoutIdLst>
    <p:sldLayoutId id="2147484722" r:id="rId1"/>
    <p:sldLayoutId id="2147484723" r:id="rId2"/>
    <p:sldLayoutId id="2147484724" r:id="rId3"/>
    <p:sldLayoutId id="2147484725" r:id="rId4"/>
    <p:sldLayoutId id="2147484726" r:id="rId5"/>
    <p:sldLayoutId id="2147484727" r:id="rId6"/>
    <p:sldLayoutId id="2147484728" r:id="rId7"/>
    <p:sldLayoutId id="2147484729" r:id="rId8"/>
    <p:sldLayoutId id="2147484730" r:id="rId9"/>
    <p:sldLayoutId id="2147484731" r:id="rId10"/>
    <p:sldLayoutId id="2147484732" r:id="rId11"/>
  </p:sldLayoutIdLst>
  <p:txStyles>
    <p:titleStyle>
      <a:lvl1pPr algn="l" defTabSz="68470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176" indent="-171176" algn="l" defTabSz="684703" rtl="0" eaLnBrk="1" latinLnBrk="0" hangingPunct="1">
        <a:lnSpc>
          <a:spcPct val="90000"/>
        </a:lnSpc>
        <a:spcBef>
          <a:spcPts val="749"/>
        </a:spcBef>
        <a:buFont typeface="Arial" panose="020B0604020202020204" pitchFamily="34" charset="0"/>
        <a:buChar char="•"/>
        <a:defRPr sz="2100" kern="1200">
          <a:solidFill>
            <a:schemeClr val="tx1"/>
          </a:solidFill>
          <a:latin typeface="+mn-lt"/>
          <a:ea typeface="+mn-ea"/>
          <a:cs typeface="+mn-cs"/>
        </a:defRPr>
      </a:lvl1pPr>
      <a:lvl2pPr marL="513527" indent="-171176" algn="l" defTabSz="684703" rtl="0" eaLnBrk="1" latinLnBrk="0" hangingPunct="1">
        <a:lnSpc>
          <a:spcPct val="90000"/>
        </a:lnSpc>
        <a:spcBef>
          <a:spcPts val="374"/>
        </a:spcBef>
        <a:buFont typeface="Arial" panose="020B0604020202020204" pitchFamily="34" charset="0"/>
        <a:buChar char="•"/>
        <a:defRPr sz="1800" kern="1200">
          <a:solidFill>
            <a:schemeClr val="tx1"/>
          </a:solidFill>
          <a:latin typeface="+mn-lt"/>
          <a:ea typeface="+mn-ea"/>
          <a:cs typeface="+mn-cs"/>
        </a:defRPr>
      </a:lvl2pPr>
      <a:lvl3pPr marL="855878" indent="-171176" algn="l" defTabSz="684703" rtl="0" eaLnBrk="1" latinLnBrk="0" hangingPunct="1">
        <a:lnSpc>
          <a:spcPct val="90000"/>
        </a:lnSpc>
        <a:spcBef>
          <a:spcPts val="374"/>
        </a:spcBef>
        <a:buFont typeface="Arial" panose="020B0604020202020204" pitchFamily="34" charset="0"/>
        <a:buChar char="•"/>
        <a:defRPr sz="1500" kern="1200">
          <a:solidFill>
            <a:schemeClr val="tx1"/>
          </a:solidFill>
          <a:latin typeface="+mn-lt"/>
          <a:ea typeface="+mn-ea"/>
          <a:cs typeface="+mn-cs"/>
        </a:defRPr>
      </a:lvl3pPr>
      <a:lvl4pPr marL="1198230" indent="-171176" algn="l" defTabSz="684703" rtl="0" eaLnBrk="1" latinLnBrk="0" hangingPunct="1">
        <a:lnSpc>
          <a:spcPct val="90000"/>
        </a:lnSpc>
        <a:spcBef>
          <a:spcPts val="374"/>
        </a:spcBef>
        <a:buFont typeface="Arial" panose="020B0604020202020204" pitchFamily="34" charset="0"/>
        <a:buChar char="•"/>
        <a:defRPr sz="1400" kern="1200">
          <a:solidFill>
            <a:schemeClr val="tx1"/>
          </a:solidFill>
          <a:latin typeface="+mn-lt"/>
          <a:ea typeface="+mn-ea"/>
          <a:cs typeface="+mn-cs"/>
        </a:defRPr>
      </a:lvl4pPr>
      <a:lvl5pPr marL="1540581" indent="-171176" algn="l" defTabSz="684703" rtl="0" eaLnBrk="1" latinLnBrk="0" hangingPunct="1">
        <a:lnSpc>
          <a:spcPct val="90000"/>
        </a:lnSpc>
        <a:spcBef>
          <a:spcPts val="374"/>
        </a:spcBef>
        <a:buFont typeface="Arial" panose="020B0604020202020204" pitchFamily="34" charset="0"/>
        <a:buChar char="•"/>
        <a:defRPr sz="1400" kern="1200">
          <a:solidFill>
            <a:schemeClr val="tx1"/>
          </a:solidFill>
          <a:latin typeface="+mn-lt"/>
          <a:ea typeface="+mn-ea"/>
          <a:cs typeface="+mn-cs"/>
        </a:defRPr>
      </a:lvl5pPr>
      <a:lvl6pPr marL="1882933" indent="-171176" algn="l" defTabSz="684703" rtl="0" eaLnBrk="1" latinLnBrk="0" hangingPunct="1">
        <a:lnSpc>
          <a:spcPct val="90000"/>
        </a:lnSpc>
        <a:spcBef>
          <a:spcPts val="374"/>
        </a:spcBef>
        <a:buFont typeface="Arial" panose="020B0604020202020204" pitchFamily="34" charset="0"/>
        <a:buChar char="•"/>
        <a:defRPr sz="1400" kern="1200">
          <a:solidFill>
            <a:schemeClr val="tx1"/>
          </a:solidFill>
          <a:latin typeface="+mn-lt"/>
          <a:ea typeface="+mn-ea"/>
          <a:cs typeface="+mn-cs"/>
        </a:defRPr>
      </a:lvl6pPr>
      <a:lvl7pPr marL="2225284" indent="-171176" algn="l" defTabSz="684703" rtl="0" eaLnBrk="1" latinLnBrk="0" hangingPunct="1">
        <a:lnSpc>
          <a:spcPct val="90000"/>
        </a:lnSpc>
        <a:spcBef>
          <a:spcPts val="374"/>
        </a:spcBef>
        <a:buFont typeface="Arial" panose="020B0604020202020204" pitchFamily="34" charset="0"/>
        <a:buChar char="•"/>
        <a:defRPr sz="1400" kern="1200">
          <a:solidFill>
            <a:schemeClr val="tx1"/>
          </a:solidFill>
          <a:latin typeface="+mn-lt"/>
          <a:ea typeface="+mn-ea"/>
          <a:cs typeface="+mn-cs"/>
        </a:defRPr>
      </a:lvl7pPr>
      <a:lvl8pPr marL="2567636" indent="-171176" algn="l" defTabSz="684703" rtl="0" eaLnBrk="1" latinLnBrk="0" hangingPunct="1">
        <a:lnSpc>
          <a:spcPct val="90000"/>
        </a:lnSpc>
        <a:spcBef>
          <a:spcPts val="374"/>
        </a:spcBef>
        <a:buFont typeface="Arial" panose="020B0604020202020204" pitchFamily="34" charset="0"/>
        <a:buChar char="•"/>
        <a:defRPr sz="1400" kern="1200">
          <a:solidFill>
            <a:schemeClr val="tx1"/>
          </a:solidFill>
          <a:latin typeface="+mn-lt"/>
          <a:ea typeface="+mn-ea"/>
          <a:cs typeface="+mn-cs"/>
        </a:defRPr>
      </a:lvl8pPr>
      <a:lvl9pPr marL="2909987" indent="-171176" algn="l" defTabSz="684703" rtl="0" eaLnBrk="1" latinLnBrk="0" hangingPunct="1">
        <a:lnSpc>
          <a:spcPct val="90000"/>
        </a:lnSpc>
        <a:spcBef>
          <a:spcPts val="374"/>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4703" rtl="0" eaLnBrk="1" latinLnBrk="0" hangingPunct="1">
        <a:defRPr sz="1400" kern="1200">
          <a:solidFill>
            <a:schemeClr val="tx1"/>
          </a:solidFill>
          <a:latin typeface="+mn-lt"/>
          <a:ea typeface="+mn-ea"/>
          <a:cs typeface="+mn-cs"/>
        </a:defRPr>
      </a:lvl1pPr>
      <a:lvl2pPr marL="342351" algn="l" defTabSz="684703" rtl="0" eaLnBrk="1" latinLnBrk="0" hangingPunct="1">
        <a:defRPr sz="1400" kern="1200">
          <a:solidFill>
            <a:schemeClr val="tx1"/>
          </a:solidFill>
          <a:latin typeface="+mn-lt"/>
          <a:ea typeface="+mn-ea"/>
          <a:cs typeface="+mn-cs"/>
        </a:defRPr>
      </a:lvl2pPr>
      <a:lvl3pPr marL="684703" algn="l" defTabSz="684703" rtl="0" eaLnBrk="1" latinLnBrk="0" hangingPunct="1">
        <a:defRPr sz="1400" kern="1200">
          <a:solidFill>
            <a:schemeClr val="tx1"/>
          </a:solidFill>
          <a:latin typeface="+mn-lt"/>
          <a:ea typeface="+mn-ea"/>
          <a:cs typeface="+mn-cs"/>
        </a:defRPr>
      </a:lvl3pPr>
      <a:lvl4pPr marL="1027054" algn="l" defTabSz="684703" rtl="0" eaLnBrk="1" latinLnBrk="0" hangingPunct="1">
        <a:defRPr sz="1400" kern="1200">
          <a:solidFill>
            <a:schemeClr val="tx1"/>
          </a:solidFill>
          <a:latin typeface="+mn-lt"/>
          <a:ea typeface="+mn-ea"/>
          <a:cs typeface="+mn-cs"/>
        </a:defRPr>
      </a:lvl4pPr>
      <a:lvl5pPr marL="1369406" algn="l" defTabSz="684703" rtl="0" eaLnBrk="1" latinLnBrk="0" hangingPunct="1">
        <a:defRPr sz="1400" kern="1200">
          <a:solidFill>
            <a:schemeClr val="tx1"/>
          </a:solidFill>
          <a:latin typeface="+mn-lt"/>
          <a:ea typeface="+mn-ea"/>
          <a:cs typeface="+mn-cs"/>
        </a:defRPr>
      </a:lvl5pPr>
      <a:lvl6pPr marL="1711757" algn="l" defTabSz="684703" rtl="0" eaLnBrk="1" latinLnBrk="0" hangingPunct="1">
        <a:defRPr sz="1400" kern="1200">
          <a:solidFill>
            <a:schemeClr val="tx1"/>
          </a:solidFill>
          <a:latin typeface="+mn-lt"/>
          <a:ea typeface="+mn-ea"/>
          <a:cs typeface="+mn-cs"/>
        </a:defRPr>
      </a:lvl6pPr>
      <a:lvl7pPr marL="2054108" algn="l" defTabSz="684703" rtl="0" eaLnBrk="1" latinLnBrk="0" hangingPunct="1">
        <a:defRPr sz="1400" kern="1200">
          <a:solidFill>
            <a:schemeClr val="tx1"/>
          </a:solidFill>
          <a:latin typeface="+mn-lt"/>
          <a:ea typeface="+mn-ea"/>
          <a:cs typeface="+mn-cs"/>
        </a:defRPr>
      </a:lvl7pPr>
      <a:lvl8pPr marL="2396459" algn="l" defTabSz="684703" rtl="0" eaLnBrk="1" latinLnBrk="0" hangingPunct="1">
        <a:defRPr sz="1400" kern="1200">
          <a:solidFill>
            <a:schemeClr val="tx1"/>
          </a:solidFill>
          <a:latin typeface="+mn-lt"/>
          <a:ea typeface="+mn-ea"/>
          <a:cs typeface="+mn-cs"/>
        </a:defRPr>
      </a:lvl8pPr>
      <a:lvl9pPr marL="2738811" algn="l" defTabSz="684703" rtl="0" eaLnBrk="1" latinLnBrk="0" hangingPunct="1">
        <a:defRPr sz="14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3845" y="274320"/>
            <a:ext cx="7886700" cy="994172"/>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33845" y="1371601"/>
            <a:ext cx="7886700" cy="3263503"/>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fld id="{B1CA67DB-0B90-4E1D-A6F1-4EE82F974E2C}" type="datetimeFigureOut">
              <a:rPr lang="zh-TW" altLang="en-US" smtClean="0">
                <a:solidFill>
                  <a:prstClr val="black">
                    <a:lumMod val="65000"/>
                    <a:lumOff val="35000"/>
                  </a:prstClr>
                </a:solidFill>
              </a:rPr>
              <a:pPr/>
              <a:t>2016/11/11</a:t>
            </a:fld>
            <a:endParaRPr lang="zh-TW" altLang="en-US">
              <a:solidFill>
                <a:prstClr val="black">
                  <a:lumMod val="65000"/>
                  <a:lumOff val="3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endParaRPr lang="zh-TW" altLang="en-US">
              <a:solidFill>
                <a:prstClr val="black">
                  <a:lumMod val="65000"/>
                  <a:lumOff val="35000"/>
                </a:prstClr>
              </a:solidFill>
            </a:endParaRPr>
          </a:p>
        </p:txBody>
      </p:sp>
      <p:sp>
        <p:nvSpPr>
          <p:cNvPr id="6" name="Slide Number Placeholder 5"/>
          <p:cNvSpPr>
            <a:spLocks noGrp="1"/>
          </p:cNvSpPr>
          <p:nvPr>
            <p:ph type="sldNum" sz="quarter" idx="4"/>
          </p:nvPr>
        </p:nvSpPr>
        <p:spPr>
          <a:xfrm>
            <a:off x="6463145" y="4767264"/>
            <a:ext cx="2057400" cy="273844"/>
          </a:xfrm>
          <a:prstGeom prst="rect">
            <a:avLst/>
          </a:prstGeom>
        </p:spPr>
        <p:txBody>
          <a:bodyPr vert="horz" lIns="91440" tIns="45720" rIns="91440" bIns="45720" rtlCol="0" anchor="ctr"/>
          <a:lstStyle>
            <a:lvl1pPr algn="r">
              <a:defRPr sz="825">
                <a:solidFill>
                  <a:schemeClr val="tx1">
                    <a:tint val="75000"/>
                  </a:schemeClr>
                </a:solidFill>
              </a:defRPr>
            </a:lvl1pPr>
          </a:lstStyle>
          <a:p>
            <a:fld id="{703B2AA3-3289-40BA-86FA-36B77E27DEBD}"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xmlns="" val="1142930164"/>
      </p:ext>
    </p:extLst>
  </p:cSld>
  <p:clrMap bg1="lt1" tx1="dk1" bg2="lt2" tx2="dk2" accent1="accent1" accent2="accent2" accent3="accent3" accent4="accent4" accent5="accent5" accent6="accent6" hlink="hlink" folHlink="folHlink"/>
  <p:sldLayoutIdLst>
    <p:sldLayoutId id="2147484746" r:id="rId1"/>
    <p:sldLayoutId id="2147484747" r:id="rId2"/>
    <p:sldLayoutId id="2147484748" r:id="rId3"/>
    <p:sldLayoutId id="2147484749" r:id="rId4"/>
    <p:sldLayoutId id="2147484750" r:id="rId5"/>
    <p:sldLayoutId id="2147484751" r:id="rId6"/>
    <p:sldLayoutId id="2147484752" r:id="rId7"/>
    <p:sldLayoutId id="2147484753" r:id="rId8"/>
    <p:sldLayoutId id="2147484754" r:id="rId9"/>
    <p:sldLayoutId id="2147484755" r:id="rId10"/>
    <p:sldLayoutId id="214748475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7" cstate="print"/>
          <a:srcRect/>
          <a:stretch>
            <a:fillRect/>
          </a:stretch>
        </a:blipFill>
        <a:effectLst/>
      </p:bgPr>
    </p:bg>
    <p:spTree>
      <p:nvGrpSpPr>
        <p:cNvPr id="1" name=""/>
        <p:cNvGrpSpPr/>
        <p:nvPr/>
      </p:nvGrpSpPr>
      <p:grpSpPr>
        <a:xfrm>
          <a:off x="0" y="0"/>
          <a:ext cx="0" cy="0"/>
          <a:chOff x="0" y="0"/>
          <a:chExt cx="0" cy="0"/>
        </a:xfrm>
      </p:grpSpPr>
      <p:sp>
        <p:nvSpPr>
          <p:cNvPr id="1025" name="Rectangle 1"/>
          <p:cNvSpPr>
            <a:spLocks noGrp="1"/>
          </p:cNvSpPr>
          <p:nvPr>
            <p:ph type="body" idx="1"/>
          </p:nvPr>
        </p:nvSpPr>
        <p:spPr bwMode="auto">
          <a:xfrm>
            <a:off x="553642" y="723305"/>
            <a:ext cx="8036719" cy="369689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704" tIns="50704" rIns="50704" bIns="50704" numCol="1" anchor="ctr" anchorCtr="0" compatLnSpc="1">
            <a:prstTxWarp prst="textNoShape">
              <a:avLst/>
            </a:prstTxWarp>
          </a:bodyPr>
          <a:lstStyle/>
          <a:p>
            <a:pPr lvl="0"/>
            <a:r>
              <a:rPr lang="en-US" altLang="zh-TW" dirty="0">
                <a:sym typeface="Helvetica Neue Light" charset="0"/>
              </a:rPr>
              <a:t>Click to edit Master text styles</a:t>
            </a:r>
          </a:p>
          <a:p>
            <a:pPr lvl="1"/>
            <a:r>
              <a:rPr lang="en-US" altLang="zh-TW" dirty="0">
                <a:sym typeface="Helvetica Neue Light" charset="0"/>
              </a:rPr>
              <a:t>Second level</a:t>
            </a:r>
          </a:p>
          <a:p>
            <a:pPr lvl="2"/>
            <a:r>
              <a:rPr lang="en-US" altLang="zh-TW" dirty="0">
                <a:sym typeface="Helvetica Neue Light" charset="0"/>
              </a:rPr>
              <a:t>Third level</a:t>
            </a:r>
          </a:p>
          <a:p>
            <a:pPr lvl="3"/>
            <a:r>
              <a:rPr lang="en-US" altLang="zh-TW" dirty="0">
                <a:sym typeface="Helvetica Neue Light" charset="0"/>
              </a:rPr>
              <a:t>Fourth level</a:t>
            </a:r>
          </a:p>
          <a:p>
            <a:pPr lvl="4"/>
            <a:r>
              <a:rPr lang="en-US" altLang="zh-TW" dirty="0">
                <a:sym typeface="Helvetica Neue Light" charset="0"/>
              </a:rPr>
              <a:t>Fifth level</a:t>
            </a:r>
          </a:p>
        </p:txBody>
      </p:sp>
      <p:sp>
        <p:nvSpPr>
          <p:cNvPr id="1026" name="Rectangle 2"/>
          <p:cNvSpPr>
            <a:spLocks noGrp="1"/>
          </p:cNvSpPr>
          <p:nvPr>
            <p:ph type="title"/>
          </p:nvPr>
        </p:nvSpPr>
        <p:spPr bwMode="auto">
          <a:xfrm>
            <a:off x="553642" y="133945"/>
            <a:ext cx="8036719" cy="12858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704" tIns="50704" rIns="50704" bIns="50704" numCol="1" anchor="ctr" anchorCtr="0" compatLnSpc="1">
            <a:prstTxWarp prst="textNoShape">
              <a:avLst/>
            </a:prstTxWarp>
          </a:bodyPr>
          <a:lstStyle/>
          <a:p>
            <a:pPr lvl="0"/>
            <a:r>
              <a:rPr lang="en-US" altLang="zh-TW" dirty="0">
                <a:sym typeface="Helvetica Neue Light" charset="0"/>
              </a:rPr>
              <a:t>Click to edit Master title style</a:t>
            </a:r>
          </a:p>
        </p:txBody>
      </p:sp>
      <p:sp>
        <p:nvSpPr>
          <p:cNvPr id="1027" name="Rectangle 3"/>
          <p:cNvSpPr>
            <a:spLocks noGrp="1"/>
          </p:cNvSpPr>
          <p:nvPr>
            <p:ph type="sldNum" sz="quarter" idx="2"/>
          </p:nvPr>
        </p:nvSpPr>
        <p:spPr bwMode="auto">
          <a:xfrm>
            <a:off x="8813602" y="4909098"/>
            <a:ext cx="219894" cy="16408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none" lIns="50704" tIns="50704" rIns="50704" bIns="50704" numCol="1" anchor="t" anchorCtr="0" compatLnSpc="1">
            <a:prstTxWarp prst="textNoShape">
              <a:avLst/>
            </a:prstTxWarp>
          </a:bodyPr>
          <a:lstStyle>
            <a:lvl1pPr algn="r">
              <a:defRPr sz="984" b="1">
                <a:effectLst/>
                <a:latin typeface="Helvetica Neue" charset="0"/>
                <a:cs typeface="Helvetica Neue" charset="0"/>
                <a:sym typeface="Helvetica Neue" charset="0"/>
              </a:defRPr>
            </a:lvl1pPr>
          </a:lstStyle>
          <a:p>
            <a:pPr defTabSz="410037" fontAlgn="base" hangingPunct="0">
              <a:spcBef>
                <a:spcPct val="0"/>
              </a:spcBef>
              <a:spcAft>
                <a:spcPct val="0"/>
              </a:spcAft>
              <a:defRPr/>
            </a:pPr>
            <a:fld id="{A3067361-7036-AF48-89ED-7C8790F30D1A}" type="slidenum">
              <a:rPr lang="en-US" altLang="zh-TW" smtClean="0">
                <a:solidFill>
                  <a:srgbClr val="FFFFFF"/>
                </a:solidFill>
              </a:rPr>
              <a:pPr defTabSz="410037" fontAlgn="base" hangingPunct="0">
                <a:spcBef>
                  <a:spcPct val="0"/>
                </a:spcBef>
                <a:spcAft>
                  <a:spcPct val="0"/>
                </a:spcAft>
                <a:defRPr/>
              </a:pPr>
              <a:t>‹#›</a:t>
            </a:fld>
            <a:endParaRPr lang="en-US" altLang="zh-TW">
              <a:solidFill>
                <a:srgbClr val="FFFFFF"/>
              </a:solidFill>
            </a:endParaRPr>
          </a:p>
        </p:txBody>
      </p:sp>
    </p:spTree>
    <p:extLst>
      <p:ext uri="{BB962C8B-B14F-4D97-AF65-F5344CB8AC3E}">
        <p14:creationId xmlns:p14="http://schemas.microsoft.com/office/powerpoint/2010/main" xmlns="" val="296528780"/>
      </p:ext>
    </p:extLst>
  </p:cSld>
  <p:clrMap bg1="dk2" tx1="lt1" bg2="dk1" tx2="lt2" accent1="accent1" accent2="accent2" accent3="accent3" accent4="accent4" accent5="accent5" accent6="accent6" hlink="hlink" folHlink="folHlink"/>
  <p:sldLayoutIdLst>
    <p:sldLayoutId id="2147484758" r:id="rId1"/>
    <p:sldLayoutId id="2147484759" r:id="rId2"/>
    <p:sldLayoutId id="2147484760" r:id="rId3"/>
    <p:sldLayoutId id="2147484761" r:id="rId4"/>
    <p:sldLayoutId id="2147484762" r:id="rId5"/>
    <p:sldLayoutId id="2147484763" r:id="rId6"/>
    <p:sldLayoutId id="2147484764" r:id="rId7"/>
    <p:sldLayoutId id="2147484765" r:id="rId8"/>
    <p:sldLayoutId id="2147484766" r:id="rId9"/>
    <p:sldLayoutId id="2147484767" r:id="rId10"/>
    <p:sldLayoutId id="2147484768" r:id="rId11"/>
    <p:sldLayoutId id="2147484769" r:id="rId12"/>
    <p:sldLayoutId id="2147484770" r:id="rId13"/>
    <p:sldLayoutId id="2147484771" r:id="rId14"/>
    <p:sldLayoutId id="2147484772" r:id="rId15"/>
  </p:sldLayoutIdLst>
  <p:hf sldNum="0" hdr="0" ftr="0" dt="0"/>
  <p:txStyles>
    <p:titleStyle>
      <a:lvl1pPr algn="l" defTabSz="410037" rtl="0" fontAlgn="base" hangingPunct="0">
        <a:spcBef>
          <a:spcPct val="0"/>
        </a:spcBef>
        <a:spcAft>
          <a:spcPct val="0"/>
        </a:spcAft>
        <a:defRPr kumimoji="1" sz="5133">
          <a:solidFill>
            <a:srgbClr val="FFFFFF"/>
          </a:solidFill>
          <a:effectLst>
            <a:outerShdw blurRad="38100" dist="38100" dir="2700000" algn="tl">
              <a:srgbClr val="000000"/>
            </a:outerShdw>
          </a:effectLst>
          <a:latin typeface="微軟正黑體"/>
          <a:ea typeface="+mj-ea"/>
          <a:cs typeface="微軟正黑體"/>
          <a:sym typeface="Helvetica Neue Light" charset="0"/>
        </a:defRPr>
      </a:lvl1pPr>
      <a:lvl2pPr algn="l" defTabSz="410037" rtl="0" fontAlgn="base" hangingPunct="0">
        <a:spcBef>
          <a:spcPct val="0"/>
        </a:spcBef>
        <a:spcAft>
          <a:spcPct val="0"/>
        </a:spcAft>
        <a:defRPr kumimoji="1" sz="5133">
          <a:solidFill>
            <a:srgbClr val="FFFFFF"/>
          </a:solidFill>
          <a:effectLst>
            <a:outerShdw blurRad="38100" dist="38100" dir="2700000" algn="tl">
              <a:srgbClr val="000000"/>
            </a:outerShdw>
          </a:effectLst>
          <a:latin typeface="微軟正黑體" charset="0"/>
          <a:ea typeface="新細明體" charset="0"/>
          <a:cs typeface="微軟正黑體" charset="0"/>
          <a:sym typeface="Helvetica Neue Light" charset="0"/>
        </a:defRPr>
      </a:lvl2pPr>
      <a:lvl3pPr algn="l" defTabSz="410037" rtl="0" fontAlgn="base" hangingPunct="0">
        <a:spcBef>
          <a:spcPct val="0"/>
        </a:spcBef>
        <a:spcAft>
          <a:spcPct val="0"/>
        </a:spcAft>
        <a:defRPr kumimoji="1" sz="5133">
          <a:solidFill>
            <a:srgbClr val="FFFFFF"/>
          </a:solidFill>
          <a:effectLst>
            <a:outerShdw blurRad="38100" dist="38100" dir="2700000" algn="tl">
              <a:srgbClr val="000000"/>
            </a:outerShdw>
          </a:effectLst>
          <a:latin typeface="微軟正黑體" charset="0"/>
          <a:ea typeface="新細明體" charset="0"/>
          <a:cs typeface="微軟正黑體" charset="0"/>
          <a:sym typeface="Helvetica Neue Light" charset="0"/>
        </a:defRPr>
      </a:lvl3pPr>
      <a:lvl4pPr algn="l" defTabSz="410037" rtl="0" fontAlgn="base" hangingPunct="0">
        <a:spcBef>
          <a:spcPct val="0"/>
        </a:spcBef>
        <a:spcAft>
          <a:spcPct val="0"/>
        </a:spcAft>
        <a:defRPr kumimoji="1" sz="5133">
          <a:solidFill>
            <a:srgbClr val="FFFFFF"/>
          </a:solidFill>
          <a:effectLst>
            <a:outerShdw blurRad="38100" dist="38100" dir="2700000" algn="tl">
              <a:srgbClr val="000000"/>
            </a:outerShdw>
          </a:effectLst>
          <a:latin typeface="微軟正黑體" charset="0"/>
          <a:ea typeface="新細明體" charset="0"/>
          <a:cs typeface="微軟正黑體" charset="0"/>
          <a:sym typeface="Helvetica Neue Light" charset="0"/>
        </a:defRPr>
      </a:lvl4pPr>
      <a:lvl5pPr algn="l" defTabSz="410037" rtl="0" fontAlgn="base" hangingPunct="0">
        <a:spcBef>
          <a:spcPct val="0"/>
        </a:spcBef>
        <a:spcAft>
          <a:spcPct val="0"/>
        </a:spcAft>
        <a:defRPr kumimoji="1" sz="5133">
          <a:solidFill>
            <a:srgbClr val="FFFFFF"/>
          </a:solidFill>
          <a:effectLst>
            <a:outerShdw blurRad="38100" dist="38100" dir="2700000" algn="tl">
              <a:srgbClr val="000000"/>
            </a:outerShdw>
          </a:effectLst>
          <a:latin typeface="微軟正黑體" charset="0"/>
          <a:ea typeface="新細明體" charset="0"/>
          <a:cs typeface="微軟正黑體" charset="0"/>
          <a:sym typeface="Helvetica Neue Light" charset="0"/>
        </a:defRPr>
      </a:lvl5pPr>
      <a:lvl6pPr marL="320893" algn="l" defTabSz="410037" rtl="0" fontAlgn="base" hangingPunct="0">
        <a:spcBef>
          <a:spcPct val="0"/>
        </a:spcBef>
        <a:spcAft>
          <a:spcPct val="0"/>
        </a:spcAft>
        <a:defRPr sz="5133">
          <a:solidFill>
            <a:srgbClr val="FFFFFF"/>
          </a:solidFill>
          <a:effectLst>
            <a:outerShdw blurRad="38100" dist="38100" dir="2700000" algn="tl">
              <a:srgbClr val="000000"/>
            </a:outerShdw>
          </a:effectLst>
          <a:latin typeface="Helvetica Neue Light" charset="0"/>
          <a:ea typeface="新細明體" charset="0"/>
          <a:cs typeface="Helvetica Neue Light" charset="0"/>
          <a:sym typeface="Helvetica Neue Light" charset="0"/>
        </a:defRPr>
      </a:lvl6pPr>
      <a:lvl7pPr marL="641793" algn="l" defTabSz="410037" rtl="0" fontAlgn="base" hangingPunct="0">
        <a:spcBef>
          <a:spcPct val="0"/>
        </a:spcBef>
        <a:spcAft>
          <a:spcPct val="0"/>
        </a:spcAft>
        <a:defRPr sz="5133">
          <a:solidFill>
            <a:srgbClr val="FFFFFF"/>
          </a:solidFill>
          <a:effectLst>
            <a:outerShdw blurRad="38100" dist="38100" dir="2700000" algn="tl">
              <a:srgbClr val="000000"/>
            </a:outerShdw>
          </a:effectLst>
          <a:latin typeface="Helvetica Neue Light" charset="0"/>
          <a:ea typeface="新細明體" charset="0"/>
          <a:cs typeface="Helvetica Neue Light" charset="0"/>
          <a:sym typeface="Helvetica Neue Light" charset="0"/>
        </a:defRPr>
      </a:lvl7pPr>
      <a:lvl8pPr marL="962692" algn="l" defTabSz="410037" rtl="0" fontAlgn="base" hangingPunct="0">
        <a:spcBef>
          <a:spcPct val="0"/>
        </a:spcBef>
        <a:spcAft>
          <a:spcPct val="0"/>
        </a:spcAft>
        <a:defRPr sz="5133">
          <a:solidFill>
            <a:srgbClr val="FFFFFF"/>
          </a:solidFill>
          <a:effectLst>
            <a:outerShdw blurRad="38100" dist="38100" dir="2700000" algn="tl">
              <a:srgbClr val="000000"/>
            </a:outerShdw>
          </a:effectLst>
          <a:latin typeface="Helvetica Neue Light" charset="0"/>
          <a:ea typeface="新細明體" charset="0"/>
          <a:cs typeface="Helvetica Neue Light" charset="0"/>
          <a:sym typeface="Helvetica Neue Light" charset="0"/>
        </a:defRPr>
      </a:lvl8pPr>
      <a:lvl9pPr marL="1283592" algn="l" defTabSz="410037" rtl="0" fontAlgn="base" hangingPunct="0">
        <a:spcBef>
          <a:spcPct val="0"/>
        </a:spcBef>
        <a:spcAft>
          <a:spcPct val="0"/>
        </a:spcAft>
        <a:defRPr sz="5133">
          <a:solidFill>
            <a:srgbClr val="FFFFFF"/>
          </a:solidFill>
          <a:effectLst>
            <a:outerShdw blurRad="38100" dist="38100" dir="2700000" algn="tl">
              <a:srgbClr val="000000"/>
            </a:outerShdw>
          </a:effectLst>
          <a:latin typeface="Helvetica Neue Light" charset="0"/>
          <a:ea typeface="新細明體" charset="0"/>
          <a:cs typeface="Helvetica Neue Light" charset="0"/>
          <a:sym typeface="Helvetica Neue Light" charset="0"/>
        </a:defRPr>
      </a:lvl9pPr>
    </p:titleStyle>
    <p:bodyStyle>
      <a:lvl1pPr marL="311984" indent="-311984" algn="l" defTabSz="410037" rtl="0" fontAlgn="base" hangingPunct="0">
        <a:spcBef>
          <a:spcPts val="2531"/>
        </a:spcBef>
        <a:spcAft>
          <a:spcPct val="0"/>
        </a:spcAft>
        <a:buSzPct val="30000"/>
        <a:buBlip>
          <a:blip r:embed="rId18"/>
        </a:buBlip>
        <a:defRPr kumimoji="1" sz="2531">
          <a:solidFill>
            <a:srgbClr val="FFFFFF"/>
          </a:solidFill>
          <a:effectLst>
            <a:outerShdw blurRad="38100" dist="38100" dir="2700000" algn="tl">
              <a:srgbClr val="000000"/>
            </a:outerShdw>
          </a:effectLst>
          <a:latin typeface="微軟正黑體"/>
          <a:ea typeface="+mn-ea"/>
          <a:cs typeface="微軟正黑體"/>
          <a:sym typeface="Helvetica Neue Light" charset="0"/>
        </a:defRPr>
      </a:lvl1pPr>
      <a:lvl2pPr marL="623968" indent="-311984" algn="l" defTabSz="410037" rtl="0" fontAlgn="base" hangingPunct="0">
        <a:spcBef>
          <a:spcPts val="2531"/>
        </a:spcBef>
        <a:spcAft>
          <a:spcPct val="0"/>
        </a:spcAft>
        <a:buSzPct val="30000"/>
        <a:buBlip>
          <a:blip r:embed="rId18"/>
        </a:buBlip>
        <a:defRPr kumimoji="1" sz="2531">
          <a:solidFill>
            <a:srgbClr val="FFFFFF"/>
          </a:solidFill>
          <a:effectLst>
            <a:outerShdw blurRad="38100" dist="38100" dir="2700000" algn="tl">
              <a:srgbClr val="000000"/>
            </a:outerShdw>
          </a:effectLst>
          <a:latin typeface="微軟正黑體"/>
          <a:ea typeface="微軟正黑體"/>
          <a:cs typeface="微軟正黑體"/>
          <a:sym typeface="Helvetica Neue Light" charset="0"/>
        </a:defRPr>
      </a:lvl2pPr>
      <a:lvl3pPr marL="935952" indent="-311984" algn="l" defTabSz="410037" rtl="0" fontAlgn="base" hangingPunct="0">
        <a:spcBef>
          <a:spcPts val="2531"/>
        </a:spcBef>
        <a:spcAft>
          <a:spcPct val="0"/>
        </a:spcAft>
        <a:buSzPct val="30000"/>
        <a:buBlip>
          <a:blip r:embed="rId18"/>
        </a:buBlip>
        <a:defRPr kumimoji="1" sz="2531">
          <a:solidFill>
            <a:srgbClr val="FFFFFF"/>
          </a:solidFill>
          <a:effectLst>
            <a:outerShdw blurRad="38100" dist="38100" dir="2700000" algn="tl">
              <a:srgbClr val="000000"/>
            </a:outerShdw>
          </a:effectLst>
          <a:latin typeface="微軟正黑體"/>
          <a:ea typeface="微軟正黑體"/>
          <a:cs typeface="微軟正黑體"/>
          <a:sym typeface="Helvetica Neue Light" charset="0"/>
        </a:defRPr>
      </a:lvl3pPr>
      <a:lvl4pPr marL="1247936" indent="-311984" algn="l" defTabSz="410037" rtl="0" fontAlgn="base" hangingPunct="0">
        <a:spcBef>
          <a:spcPts val="2531"/>
        </a:spcBef>
        <a:spcAft>
          <a:spcPct val="0"/>
        </a:spcAft>
        <a:buSzPct val="30000"/>
        <a:buBlip>
          <a:blip r:embed="rId18"/>
        </a:buBlip>
        <a:defRPr kumimoji="1" sz="2531">
          <a:solidFill>
            <a:srgbClr val="FFFFFF"/>
          </a:solidFill>
          <a:effectLst>
            <a:outerShdw blurRad="38100" dist="38100" dir="2700000" algn="tl">
              <a:srgbClr val="000000"/>
            </a:outerShdw>
          </a:effectLst>
          <a:latin typeface="微軟正黑體"/>
          <a:ea typeface="微軟正黑體"/>
          <a:cs typeface="微軟正黑體"/>
          <a:sym typeface="Helvetica Neue Light" charset="0"/>
        </a:defRPr>
      </a:lvl4pPr>
      <a:lvl5pPr marL="1559920" indent="-311984" algn="l" defTabSz="410037" rtl="0" fontAlgn="base" hangingPunct="0">
        <a:spcBef>
          <a:spcPts val="2531"/>
        </a:spcBef>
        <a:spcAft>
          <a:spcPct val="0"/>
        </a:spcAft>
        <a:buSzPct val="30000"/>
        <a:buBlip>
          <a:blip r:embed="rId18"/>
        </a:buBlip>
        <a:defRPr kumimoji="1" sz="2531">
          <a:solidFill>
            <a:srgbClr val="FFFFFF"/>
          </a:solidFill>
          <a:effectLst>
            <a:outerShdw blurRad="38100" dist="38100" dir="2700000" algn="tl">
              <a:srgbClr val="000000"/>
            </a:outerShdw>
          </a:effectLst>
          <a:latin typeface="微軟正黑體"/>
          <a:ea typeface="微軟正黑體"/>
          <a:cs typeface="微軟正黑體"/>
          <a:sym typeface="Helvetica Neue Light" charset="0"/>
        </a:defRPr>
      </a:lvl5pPr>
      <a:lvl6pPr marL="1880816" indent="-311984" algn="l" defTabSz="410037" rtl="0" fontAlgn="base" hangingPunct="0">
        <a:spcBef>
          <a:spcPts val="2531"/>
        </a:spcBef>
        <a:spcAft>
          <a:spcPct val="0"/>
        </a:spcAft>
        <a:buSzPct val="30000"/>
        <a:buBlip>
          <a:blip r:embed="rId18"/>
        </a:buBlip>
        <a:defRPr sz="2531">
          <a:solidFill>
            <a:srgbClr val="FFFFFF"/>
          </a:solidFill>
          <a:effectLst>
            <a:outerShdw blurRad="38100" dist="38100" dir="2700000" algn="tl">
              <a:srgbClr val="000000"/>
            </a:outerShdw>
          </a:effectLst>
          <a:latin typeface="+mn-lt"/>
          <a:ea typeface="Helvetica Neue Light" charset="0"/>
          <a:cs typeface="+mn-cs"/>
          <a:sym typeface="Helvetica Neue Light" charset="0"/>
        </a:defRPr>
      </a:lvl6pPr>
      <a:lvl7pPr marL="2201725" indent="-311984" algn="l" defTabSz="410037" rtl="0" fontAlgn="base" hangingPunct="0">
        <a:spcBef>
          <a:spcPts val="2531"/>
        </a:spcBef>
        <a:spcAft>
          <a:spcPct val="0"/>
        </a:spcAft>
        <a:buSzPct val="30000"/>
        <a:buBlip>
          <a:blip r:embed="rId18"/>
        </a:buBlip>
        <a:defRPr sz="2531">
          <a:solidFill>
            <a:srgbClr val="FFFFFF"/>
          </a:solidFill>
          <a:effectLst>
            <a:outerShdw blurRad="38100" dist="38100" dir="2700000" algn="tl">
              <a:srgbClr val="000000"/>
            </a:outerShdw>
          </a:effectLst>
          <a:latin typeface="+mn-lt"/>
          <a:ea typeface="Helvetica Neue Light" charset="0"/>
          <a:cs typeface="+mn-cs"/>
          <a:sym typeface="Helvetica Neue Light" charset="0"/>
        </a:defRPr>
      </a:lvl7pPr>
      <a:lvl8pPr marL="2522622" indent="-311984" algn="l" defTabSz="410037" rtl="0" fontAlgn="base" hangingPunct="0">
        <a:spcBef>
          <a:spcPts val="2531"/>
        </a:spcBef>
        <a:spcAft>
          <a:spcPct val="0"/>
        </a:spcAft>
        <a:buSzPct val="30000"/>
        <a:buBlip>
          <a:blip r:embed="rId18"/>
        </a:buBlip>
        <a:defRPr sz="2531">
          <a:solidFill>
            <a:srgbClr val="FFFFFF"/>
          </a:solidFill>
          <a:effectLst>
            <a:outerShdw blurRad="38100" dist="38100" dir="2700000" algn="tl">
              <a:srgbClr val="000000"/>
            </a:outerShdw>
          </a:effectLst>
          <a:latin typeface="+mn-lt"/>
          <a:ea typeface="Helvetica Neue Light" charset="0"/>
          <a:cs typeface="+mn-cs"/>
          <a:sym typeface="Helvetica Neue Light" charset="0"/>
        </a:defRPr>
      </a:lvl8pPr>
      <a:lvl9pPr marL="2843516" indent="-311984" algn="l" defTabSz="410037" rtl="0" fontAlgn="base" hangingPunct="0">
        <a:spcBef>
          <a:spcPts val="2531"/>
        </a:spcBef>
        <a:spcAft>
          <a:spcPct val="0"/>
        </a:spcAft>
        <a:buSzPct val="30000"/>
        <a:buBlip>
          <a:blip r:embed="rId18"/>
        </a:buBlip>
        <a:defRPr sz="2531">
          <a:solidFill>
            <a:srgbClr val="FFFFFF"/>
          </a:solidFill>
          <a:effectLst>
            <a:outerShdw blurRad="38100" dist="38100" dir="2700000" algn="tl">
              <a:srgbClr val="000000"/>
            </a:outerShdw>
          </a:effectLst>
          <a:latin typeface="+mn-lt"/>
          <a:ea typeface="Helvetica Neue Light" charset="0"/>
          <a:cs typeface="+mn-cs"/>
          <a:sym typeface="Helvetica Neue Light" charset="0"/>
        </a:defRPr>
      </a:lvl9pPr>
    </p:bodyStyle>
    <p:otherStyle>
      <a:defPPr>
        <a:defRPr lang="zh-TW"/>
      </a:defPPr>
      <a:lvl1pPr marL="0" algn="l" defTabSz="320893" rtl="0" eaLnBrk="1" latinLnBrk="0" hangingPunct="1">
        <a:defRPr sz="1266" kern="1200">
          <a:solidFill>
            <a:schemeClr val="tx1"/>
          </a:solidFill>
          <a:latin typeface="+mn-lt"/>
          <a:ea typeface="+mn-ea"/>
          <a:cs typeface="+mn-cs"/>
        </a:defRPr>
      </a:lvl1pPr>
      <a:lvl2pPr marL="320893" algn="l" defTabSz="320893" rtl="0" eaLnBrk="1" latinLnBrk="0" hangingPunct="1">
        <a:defRPr sz="1266" kern="1200">
          <a:solidFill>
            <a:schemeClr val="tx1"/>
          </a:solidFill>
          <a:latin typeface="+mn-lt"/>
          <a:ea typeface="+mn-ea"/>
          <a:cs typeface="+mn-cs"/>
        </a:defRPr>
      </a:lvl2pPr>
      <a:lvl3pPr marL="641793" algn="l" defTabSz="320893" rtl="0" eaLnBrk="1" latinLnBrk="0" hangingPunct="1">
        <a:defRPr sz="1266" kern="1200">
          <a:solidFill>
            <a:schemeClr val="tx1"/>
          </a:solidFill>
          <a:latin typeface="+mn-lt"/>
          <a:ea typeface="+mn-ea"/>
          <a:cs typeface="+mn-cs"/>
        </a:defRPr>
      </a:lvl3pPr>
      <a:lvl4pPr marL="962692" algn="l" defTabSz="320893" rtl="0" eaLnBrk="1" latinLnBrk="0" hangingPunct="1">
        <a:defRPr sz="1266" kern="1200">
          <a:solidFill>
            <a:schemeClr val="tx1"/>
          </a:solidFill>
          <a:latin typeface="+mn-lt"/>
          <a:ea typeface="+mn-ea"/>
          <a:cs typeface="+mn-cs"/>
        </a:defRPr>
      </a:lvl4pPr>
      <a:lvl5pPr marL="1283592" algn="l" defTabSz="320893" rtl="0" eaLnBrk="1" latinLnBrk="0" hangingPunct="1">
        <a:defRPr sz="1266" kern="1200">
          <a:solidFill>
            <a:schemeClr val="tx1"/>
          </a:solidFill>
          <a:latin typeface="+mn-lt"/>
          <a:ea typeface="+mn-ea"/>
          <a:cs typeface="+mn-cs"/>
        </a:defRPr>
      </a:lvl5pPr>
      <a:lvl6pPr marL="1604494" algn="l" defTabSz="320893" rtl="0" eaLnBrk="1" latinLnBrk="0" hangingPunct="1">
        <a:defRPr sz="1266" kern="1200">
          <a:solidFill>
            <a:schemeClr val="tx1"/>
          </a:solidFill>
          <a:latin typeface="+mn-lt"/>
          <a:ea typeface="+mn-ea"/>
          <a:cs typeface="+mn-cs"/>
        </a:defRPr>
      </a:lvl6pPr>
      <a:lvl7pPr marL="1925389" algn="l" defTabSz="320893" rtl="0" eaLnBrk="1" latinLnBrk="0" hangingPunct="1">
        <a:defRPr sz="1266" kern="1200">
          <a:solidFill>
            <a:schemeClr val="tx1"/>
          </a:solidFill>
          <a:latin typeface="+mn-lt"/>
          <a:ea typeface="+mn-ea"/>
          <a:cs typeface="+mn-cs"/>
        </a:defRPr>
      </a:lvl7pPr>
      <a:lvl8pPr marL="2246291" algn="l" defTabSz="320893" rtl="0" eaLnBrk="1" latinLnBrk="0" hangingPunct="1">
        <a:defRPr sz="1266" kern="1200">
          <a:solidFill>
            <a:schemeClr val="tx1"/>
          </a:solidFill>
          <a:latin typeface="+mn-lt"/>
          <a:ea typeface="+mn-ea"/>
          <a:cs typeface="+mn-cs"/>
        </a:defRPr>
      </a:lvl8pPr>
      <a:lvl9pPr marL="2567187" algn="l" defTabSz="320893" rtl="0" eaLnBrk="1" latinLnBrk="0" hangingPunct="1">
        <a:defRPr sz="1266"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4" cstate="print"/>
          <a:srcRect/>
          <a:stretch>
            <a:fillRect/>
          </a:stretch>
        </p:blipFill>
        <p:spPr>
          <a:xfrm>
            <a:off x="0" y="0"/>
            <a:ext cx="9144000" cy="5143500"/>
          </a:xfrm>
          <a:prstGeom prst="rect">
            <a:avLst/>
          </a:prstGeom>
        </p:spPr>
      </p:pic>
      <p:sp>
        <p:nvSpPr>
          <p:cNvPr id="2" name="Title Placeholder 1"/>
          <p:cNvSpPr>
            <a:spLocks noGrp="1"/>
          </p:cNvSpPr>
          <p:nvPr>
            <p:ph type="title"/>
          </p:nvPr>
        </p:nvSpPr>
        <p:spPr>
          <a:xfrm>
            <a:off x="609600" y="205978"/>
            <a:ext cx="7924800" cy="857250"/>
          </a:xfrm>
          <a:prstGeom prst="rect">
            <a:avLst/>
          </a:prstGeom>
        </p:spPr>
        <p:txBody>
          <a:bodyPr vert="horz" lIns="91440" tIns="45720" rIns="91440" bIns="45720" rtlCol="0" anchor="b" anchorCtr="0">
            <a:no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09600" y="1200151"/>
            <a:ext cx="7924800" cy="3394472"/>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5715000" y="4767263"/>
            <a:ext cx="1524000" cy="273844"/>
          </a:xfrm>
          <a:prstGeom prst="rect">
            <a:avLst/>
          </a:prstGeom>
        </p:spPr>
        <p:txBody>
          <a:bodyPr vert="horz" lIns="91440" tIns="45720" rIns="91440" bIns="45720" rtlCol="0" anchor="ctr"/>
          <a:lstStyle>
            <a:lvl1pPr algn="r">
              <a:defRPr sz="1000" strike="noStrike" spc="60" baseline="0">
                <a:solidFill>
                  <a:schemeClr val="tx1"/>
                </a:solidFill>
              </a:defRPr>
            </a:lvl1pPr>
          </a:lstStyle>
          <a:p>
            <a:fld id="{8B3AFFF1-9C47-49F0-AE12-AF188F3F4E82}" type="datetime1">
              <a:rPr lang="en-US" smtClean="0">
                <a:solidFill>
                  <a:prstClr val="white"/>
                </a:solidFill>
              </a:rPr>
              <a:pPr/>
              <a:t>11/11/2016</a:t>
            </a:fld>
            <a:endParaRPr lang="en-US" dirty="0">
              <a:solidFill>
                <a:prstClr val="white"/>
              </a:solidFill>
            </a:endParaRPr>
          </a:p>
        </p:txBody>
      </p:sp>
      <p:sp>
        <p:nvSpPr>
          <p:cNvPr id="5" name="Footer Placeholder 4"/>
          <p:cNvSpPr>
            <a:spLocks noGrp="1"/>
          </p:cNvSpPr>
          <p:nvPr>
            <p:ph type="ftr" sz="quarter" idx="3"/>
          </p:nvPr>
        </p:nvSpPr>
        <p:spPr>
          <a:xfrm>
            <a:off x="609600" y="4767263"/>
            <a:ext cx="2895600" cy="273844"/>
          </a:xfrm>
          <a:prstGeom prst="rect">
            <a:avLst/>
          </a:prstGeom>
        </p:spPr>
        <p:txBody>
          <a:bodyPr vert="horz" lIns="91440" tIns="45720" rIns="91440" bIns="45720" rtlCol="0" anchor="ctr"/>
          <a:lstStyle>
            <a:lvl1pPr algn="l">
              <a:defRPr sz="1000" cap="all" spc="60" baseline="0">
                <a:solidFill>
                  <a:schemeClr val="tx1"/>
                </a:solidFill>
              </a:defRPr>
            </a:lvl1pPr>
          </a:lstStyle>
          <a:p>
            <a:endParaRPr lang="en-US" dirty="0">
              <a:solidFill>
                <a:prstClr val="white"/>
              </a:solidFill>
            </a:endParaRPr>
          </a:p>
        </p:txBody>
      </p:sp>
      <p:sp>
        <p:nvSpPr>
          <p:cNvPr id="6" name="Slide Number Placeholder 5"/>
          <p:cNvSpPr>
            <a:spLocks noGrp="1"/>
          </p:cNvSpPr>
          <p:nvPr>
            <p:ph type="sldNum" sz="quarter" idx="4"/>
          </p:nvPr>
        </p:nvSpPr>
        <p:spPr>
          <a:xfrm>
            <a:off x="7543800" y="4767263"/>
            <a:ext cx="990600" cy="273844"/>
          </a:xfrm>
          <a:prstGeom prst="rect">
            <a:avLst/>
          </a:prstGeom>
        </p:spPr>
        <p:txBody>
          <a:bodyPr vert="horz" lIns="91440" tIns="45720" rIns="91440" bIns="45720" rtlCol="0" anchor="ctr"/>
          <a:lstStyle>
            <a:lvl1pPr algn="r">
              <a:defRPr sz="1100" baseline="0">
                <a:solidFill>
                  <a:schemeClr val="tx1"/>
                </a:solidFill>
              </a:defRPr>
            </a:lvl1pPr>
          </a:lstStyle>
          <a:p>
            <a:fld id="{38237106-F2ED-405E-BC33-CC3CF426205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xmlns="" val="364196342"/>
      </p:ext>
    </p:extLst>
  </p:cSld>
  <p:clrMap bg1="dk1" tx1="lt1" bg2="dk2" tx2="lt2" accent1="accent1" accent2="accent2" accent3="accent3" accent4="accent4" accent5="accent5" accent6="accent6" hlink="hlink" folHlink="folHlink"/>
  <p:sldLayoutIdLst>
    <p:sldLayoutId id="2147484774" r:id="rId1"/>
    <p:sldLayoutId id="2147484775" r:id="rId2"/>
    <p:sldLayoutId id="2147484776" r:id="rId3"/>
    <p:sldLayoutId id="2147484777" r:id="rId4"/>
    <p:sldLayoutId id="2147484778" r:id="rId5"/>
    <p:sldLayoutId id="2147484779" r:id="rId6"/>
    <p:sldLayoutId id="2147484780" r:id="rId7"/>
    <p:sldLayoutId id="2147484781" r:id="rId8"/>
    <p:sldLayoutId id="2147484782" r:id="rId9"/>
    <p:sldLayoutId id="2147484783" r:id="rId10"/>
    <p:sldLayoutId id="2147484784" r:id="rId11"/>
    <p:sldLayoutId id="2147484785" r:id="rId12"/>
  </p:sldLayoutIdLst>
  <p:hf sldNum="0" hdr="0" ftr="0" dt="0"/>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878831D-E213-44E2-95BA-7101BA0ACAC8}" type="datetimeFigureOut">
              <a:rPr lang="en-US" smtClean="0">
                <a:solidFill>
                  <a:prstClr val="black">
                    <a:tint val="75000"/>
                  </a:prstClr>
                </a:solidFill>
              </a:rPr>
              <a:pPr/>
              <a:t>11/11/2016</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2894073C-89A9-4035-BC35-F66F36BF81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669908538"/>
      </p:ext>
    </p:extLst>
  </p:cSld>
  <p:clrMap bg1="lt1" tx1="dk1" bg2="lt2" tx2="dk2" accent1="accent1" accent2="accent2" accent3="accent3" accent4="accent4" accent5="accent5" accent6="accent6" hlink="hlink" folHlink="folHlink"/>
  <p:sldLayoutIdLst>
    <p:sldLayoutId id="2147484787" r:id="rId1"/>
    <p:sldLayoutId id="2147484788" r:id="rId2"/>
    <p:sldLayoutId id="2147484789" r:id="rId3"/>
    <p:sldLayoutId id="2147484790" r:id="rId4"/>
    <p:sldLayoutId id="2147484791" r:id="rId5"/>
    <p:sldLayoutId id="2147484792" r:id="rId6"/>
    <p:sldLayoutId id="2147484793" r:id="rId7"/>
    <p:sldLayoutId id="2147484794" r:id="rId8"/>
    <p:sldLayoutId id="2147484795" r:id="rId9"/>
    <p:sldLayoutId id="2147484796" r:id="rId10"/>
    <p:sldLayoutId id="214748479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4" cstate="print"/>
          <a:stretch>
            <a:fillRect/>
          </a:stretch>
        </p:blipFill>
        <p:spPr>
          <a:xfrm>
            <a:off x="0" y="0"/>
            <a:ext cx="9144000" cy="5143500"/>
          </a:xfrm>
          <a:prstGeom prst="rect">
            <a:avLst/>
          </a:prstGeom>
        </p:spPr>
      </p:pic>
      <p:sp>
        <p:nvSpPr>
          <p:cNvPr id="2" name="Title Placeholder 1"/>
          <p:cNvSpPr>
            <a:spLocks noGrp="1"/>
          </p:cNvSpPr>
          <p:nvPr>
            <p:ph type="title"/>
          </p:nvPr>
        </p:nvSpPr>
        <p:spPr>
          <a:xfrm>
            <a:off x="609600" y="205978"/>
            <a:ext cx="7924800" cy="857250"/>
          </a:xfrm>
          <a:prstGeom prst="rect">
            <a:avLst/>
          </a:prstGeom>
        </p:spPr>
        <p:txBody>
          <a:bodyPr vert="horz" lIns="91440" tIns="45720" rIns="91440" bIns="45720" rtlCol="0" anchor="b" anchorCtr="0">
            <a:no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09600" y="1200151"/>
            <a:ext cx="7924800" cy="3394472"/>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5715000" y="4767263"/>
            <a:ext cx="1524000" cy="273844"/>
          </a:xfrm>
          <a:prstGeom prst="rect">
            <a:avLst/>
          </a:prstGeom>
        </p:spPr>
        <p:txBody>
          <a:bodyPr vert="horz" lIns="91440" tIns="45720" rIns="91440" bIns="45720" rtlCol="0" anchor="ctr"/>
          <a:lstStyle>
            <a:lvl1pPr algn="r">
              <a:defRPr sz="1000" strike="noStrike" spc="60" baseline="0">
                <a:solidFill>
                  <a:schemeClr val="tx1"/>
                </a:solidFill>
              </a:defRPr>
            </a:lvl1pPr>
          </a:lstStyle>
          <a:p>
            <a:fld id="{8B3AFFF1-9C47-49F0-AE12-AF188F3F4E82}" type="datetime1">
              <a:rPr lang="en-US" smtClean="0">
                <a:solidFill>
                  <a:prstClr val="white"/>
                </a:solidFill>
              </a:rPr>
              <a:pPr/>
              <a:t>11/11/2016</a:t>
            </a:fld>
            <a:endParaRPr lang="en-US" dirty="0">
              <a:solidFill>
                <a:prstClr val="white"/>
              </a:solidFill>
            </a:endParaRPr>
          </a:p>
        </p:txBody>
      </p:sp>
      <p:sp>
        <p:nvSpPr>
          <p:cNvPr id="5" name="Footer Placeholder 4"/>
          <p:cNvSpPr>
            <a:spLocks noGrp="1"/>
          </p:cNvSpPr>
          <p:nvPr>
            <p:ph type="ftr" sz="quarter" idx="3"/>
          </p:nvPr>
        </p:nvSpPr>
        <p:spPr>
          <a:xfrm>
            <a:off x="609600" y="4767263"/>
            <a:ext cx="2895600" cy="273844"/>
          </a:xfrm>
          <a:prstGeom prst="rect">
            <a:avLst/>
          </a:prstGeom>
        </p:spPr>
        <p:txBody>
          <a:bodyPr vert="horz" lIns="91440" tIns="45720" rIns="91440" bIns="45720" rtlCol="0" anchor="ctr"/>
          <a:lstStyle>
            <a:lvl1pPr algn="l">
              <a:defRPr sz="1000" cap="all" spc="60" baseline="0">
                <a:solidFill>
                  <a:schemeClr val="tx1"/>
                </a:solidFill>
              </a:defRPr>
            </a:lvl1pPr>
          </a:lstStyle>
          <a:p>
            <a:endParaRPr lang="en-US" dirty="0">
              <a:solidFill>
                <a:prstClr val="white"/>
              </a:solidFill>
            </a:endParaRPr>
          </a:p>
        </p:txBody>
      </p:sp>
      <p:sp>
        <p:nvSpPr>
          <p:cNvPr id="6" name="Slide Number Placeholder 5"/>
          <p:cNvSpPr>
            <a:spLocks noGrp="1"/>
          </p:cNvSpPr>
          <p:nvPr>
            <p:ph type="sldNum" sz="quarter" idx="4"/>
          </p:nvPr>
        </p:nvSpPr>
        <p:spPr>
          <a:xfrm>
            <a:off x="7543800" y="4767263"/>
            <a:ext cx="990600" cy="273844"/>
          </a:xfrm>
          <a:prstGeom prst="rect">
            <a:avLst/>
          </a:prstGeom>
        </p:spPr>
        <p:txBody>
          <a:bodyPr vert="horz" lIns="91440" tIns="45720" rIns="91440" bIns="45720" rtlCol="0" anchor="ctr"/>
          <a:lstStyle>
            <a:lvl1pPr algn="r">
              <a:defRPr sz="1100" baseline="0">
                <a:solidFill>
                  <a:schemeClr val="tx1"/>
                </a:solidFill>
              </a:defRPr>
            </a:lvl1pPr>
          </a:lstStyle>
          <a:p>
            <a:fld id="{38237106-F2ED-405E-BC33-CC3CF426205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xmlns="" val="776492148"/>
      </p:ext>
    </p:extLst>
  </p:cSld>
  <p:clrMap bg1="dk1" tx1="lt1" bg2="dk2" tx2="lt2" accent1="accent1" accent2="accent2" accent3="accent3" accent4="accent4" accent5="accent5" accent6="accent6" hlink="hlink" folHlink="folHlink"/>
  <p:sldLayoutIdLst>
    <p:sldLayoutId id="2147484525" r:id="rId1"/>
    <p:sldLayoutId id="2147484526" r:id="rId2"/>
    <p:sldLayoutId id="2147484527" r:id="rId3"/>
    <p:sldLayoutId id="2147484528" r:id="rId4"/>
    <p:sldLayoutId id="2147484529" r:id="rId5"/>
    <p:sldLayoutId id="2147484530" r:id="rId6"/>
    <p:sldLayoutId id="2147484531" r:id="rId7"/>
    <p:sldLayoutId id="2147484532" r:id="rId8"/>
    <p:sldLayoutId id="2147484533" r:id="rId9"/>
    <p:sldLayoutId id="2147484534" r:id="rId10"/>
    <p:sldLayoutId id="2147484535" r:id="rId11"/>
    <p:sldLayoutId id="2147484536" r:id="rId12"/>
  </p:sldLayoutIdLst>
  <p:hf sldNum="0" hdr="0" ftr="0" dt="0"/>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D5127E52-D007-4568-AD43-94C420D7983D}" type="datetimeFigureOut">
              <a:rPr lang="zh-TW" altLang="en-US" smtClean="0"/>
              <a:pPr/>
              <a:t>2016/11/11</a:t>
            </a:fld>
            <a:endParaRPr lang="zh-TW" alt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E22C004C-89E8-43D3-9E10-174691306B38}" type="slidenum">
              <a:rPr lang="zh-TW" altLang="en-US" smtClean="0"/>
              <a:pPr/>
              <a:t>‹#›</a:t>
            </a:fld>
            <a:endParaRPr lang="zh-TW" altLang="en-US"/>
          </a:p>
        </p:txBody>
      </p:sp>
    </p:spTree>
    <p:extLst>
      <p:ext uri="{BB962C8B-B14F-4D97-AF65-F5344CB8AC3E}">
        <p14:creationId xmlns:p14="http://schemas.microsoft.com/office/powerpoint/2010/main" xmlns="" val="2062715873"/>
      </p:ext>
    </p:extLst>
  </p:cSld>
  <p:clrMap bg1="lt1" tx1="dk1" bg2="lt2" tx2="dk2" accent1="accent1" accent2="accent2" accent3="accent3" accent4="accent4" accent5="accent5" accent6="accent6" hlink="hlink" folHlink="folHlink"/>
  <p:sldLayoutIdLst>
    <p:sldLayoutId id="2147484812" r:id="rId1"/>
    <p:sldLayoutId id="2147484813" r:id="rId2"/>
    <p:sldLayoutId id="2147484814" r:id="rId3"/>
    <p:sldLayoutId id="2147484815" r:id="rId4"/>
    <p:sldLayoutId id="2147484816" r:id="rId5"/>
    <p:sldLayoutId id="2147484817" r:id="rId6"/>
    <p:sldLayoutId id="2147484818" r:id="rId7"/>
    <p:sldLayoutId id="2147484819" r:id="rId8"/>
    <p:sldLayoutId id="2147484820" r:id="rId9"/>
    <p:sldLayoutId id="2147484821" r:id="rId10"/>
    <p:sldLayoutId id="214748482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287" tIns="45636" rIns="91287" bIns="45636" rtlCol="0" anchor="ctr">
            <a:normAutofit/>
          </a:bodyPr>
          <a:lstStyle/>
          <a:p>
            <a:r>
              <a:rPr lang="en-US"/>
              <a:t>Click to edit Master title style</a:t>
            </a:r>
          </a:p>
        </p:txBody>
      </p:sp>
      <p:sp>
        <p:nvSpPr>
          <p:cNvPr id="3" name="Text Placeholder 2"/>
          <p:cNvSpPr>
            <a:spLocks noGrp="1"/>
          </p:cNvSpPr>
          <p:nvPr>
            <p:ph type="body" idx="1"/>
          </p:nvPr>
        </p:nvSpPr>
        <p:spPr>
          <a:xfrm>
            <a:off x="457200" y="1200155"/>
            <a:ext cx="8229600" cy="3394473"/>
          </a:xfrm>
          <a:prstGeom prst="rect">
            <a:avLst/>
          </a:prstGeom>
        </p:spPr>
        <p:txBody>
          <a:bodyPr vert="horz" lIns="91287" tIns="45636" rIns="91287" bIns="4563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474"/>
            <a:ext cx="2133600" cy="273845"/>
          </a:xfrm>
          <a:prstGeom prst="rect">
            <a:avLst/>
          </a:prstGeom>
        </p:spPr>
        <p:txBody>
          <a:bodyPr vert="horz" lIns="91287" tIns="45636" rIns="91287" bIns="45636" rtlCol="0" anchor="ctr"/>
          <a:lstStyle>
            <a:lvl1pPr algn="l">
              <a:defRPr sz="1200">
                <a:solidFill>
                  <a:schemeClr val="tx1">
                    <a:tint val="75000"/>
                  </a:schemeClr>
                </a:solidFill>
              </a:defRPr>
            </a:lvl1pPr>
          </a:lstStyle>
          <a:p>
            <a:pPr defTabSz="912824"/>
            <a:fld id="{9BB95292-2064-468E-9D08-30DEF9CFDFF1}" type="datetimeFigureOut">
              <a:rPr lang="en-US" smtClean="0">
                <a:solidFill>
                  <a:prstClr val="black">
                    <a:tint val="75000"/>
                  </a:prstClr>
                </a:solidFill>
              </a:rPr>
              <a:pPr defTabSz="912824"/>
              <a:t>11/11/2016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4767474"/>
            <a:ext cx="2895600" cy="273845"/>
          </a:xfrm>
          <a:prstGeom prst="rect">
            <a:avLst/>
          </a:prstGeom>
        </p:spPr>
        <p:txBody>
          <a:bodyPr vert="horz" lIns="91287" tIns="45636" rIns="91287" bIns="45636" rtlCol="0" anchor="ctr"/>
          <a:lstStyle>
            <a:lvl1pPr algn="ctr">
              <a:defRPr sz="1200">
                <a:solidFill>
                  <a:schemeClr val="tx1">
                    <a:tint val="75000"/>
                  </a:schemeClr>
                </a:solidFill>
              </a:defRPr>
            </a:lvl1pPr>
          </a:lstStyle>
          <a:p>
            <a:pPr defTabSz="912824"/>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4767474"/>
            <a:ext cx="2133600" cy="273845"/>
          </a:xfrm>
          <a:prstGeom prst="rect">
            <a:avLst/>
          </a:prstGeom>
        </p:spPr>
        <p:txBody>
          <a:bodyPr vert="horz" lIns="91287" tIns="45636" rIns="91287" bIns="45636" rtlCol="0" anchor="ctr"/>
          <a:lstStyle>
            <a:lvl1pPr algn="r">
              <a:defRPr sz="1200">
                <a:solidFill>
                  <a:schemeClr val="tx1">
                    <a:tint val="75000"/>
                  </a:schemeClr>
                </a:solidFill>
              </a:defRPr>
            </a:lvl1pPr>
          </a:lstStyle>
          <a:p>
            <a:pPr defTabSz="912824"/>
            <a:fld id="{2924B023-1D95-483D-ABE7-0CEB361369DA}" type="slidenum">
              <a:rPr lang="en-US" smtClean="0">
                <a:solidFill>
                  <a:prstClr val="black">
                    <a:tint val="75000"/>
                  </a:prstClr>
                </a:solidFill>
              </a:rPr>
              <a:pPr defTabSz="912824"/>
              <a:t>‹#›</a:t>
            </a:fld>
            <a:endParaRPr lang="en-US" dirty="0">
              <a:solidFill>
                <a:prstClr val="black">
                  <a:tint val="75000"/>
                </a:prstClr>
              </a:solidFill>
            </a:endParaRPr>
          </a:p>
        </p:txBody>
      </p:sp>
    </p:spTree>
    <p:extLst>
      <p:ext uri="{BB962C8B-B14F-4D97-AF65-F5344CB8AC3E}">
        <p14:creationId xmlns:p14="http://schemas.microsoft.com/office/powerpoint/2010/main" xmlns="" val="578432284"/>
      </p:ext>
    </p:extLst>
  </p:cSld>
  <p:clrMap bg1="lt1" tx1="dk1" bg2="lt2" tx2="dk2" accent1="accent1" accent2="accent2" accent3="accent3" accent4="accent4" accent5="accent5" accent6="accent6" hlink="hlink" folHlink="folHlink"/>
  <p:sldLayoutIdLst>
    <p:sldLayoutId id="2147484824" r:id="rId1"/>
    <p:sldLayoutId id="2147484825" r:id="rId2"/>
    <p:sldLayoutId id="2147484826" r:id="rId3"/>
    <p:sldLayoutId id="2147484827" r:id="rId4"/>
    <p:sldLayoutId id="2147484828" r:id="rId5"/>
    <p:sldLayoutId id="2147484829" r:id="rId6"/>
    <p:sldLayoutId id="2147484830" r:id="rId7"/>
    <p:sldLayoutId id="2147484831" r:id="rId8"/>
    <p:sldLayoutId id="2147484832" r:id="rId9"/>
    <p:sldLayoutId id="2147484833" r:id="rId10"/>
    <p:sldLayoutId id="2147484834" r:id="rId11"/>
  </p:sldLayoutIdLst>
  <p:txStyles>
    <p:titleStyle>
      <a:lvl1pPr algn="ctr" defTabSz="912824" rtl="0" eaLnBrk="1" latinLnBrk="0" hangingPunct="1">
        <a:spcBef>
          <a:spcPct val="0"/>
        </a:spcBef>
        <a:buNone/>
        <a:defRPr sz="4400" kern="1200">
          <a:solidFill>
            <a:schemeClr val="tx1"/>
          </a:solidFill>
          <a:latin typeface="+mj-lt"/>
          <a:ea typeface="+mj-ea"/>
          <a:cs typeface="+mj-cs"/>
        </a:defRPr>
      </a:lvl1pPr>
    </p:titleStyle>
    <p:bodyStyle>
      <a:lvl1pPr marL="342305" indent="-342305" algn="l" defTabSz="912824"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679" indent="-285252" algn="l" defTabSz="912824"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025" indent="-228194" algn="l" defTabSz="912824" rtl="0" eaLnBrk="1" latinLnBrk="0" hangingPunct="1">
        <a:spcBef>
          <a:spcPct val="20000"/>
        </a:spcBef>
        <a:buFont typeface="Arial" pitchFamily="34" charset="0"/>
        <a:buChar char="•"/>
        <a:defRPr sz="2300" kern="1200">
          <a:solidFill>
            <a:schemeClr val="tx1"/>
          </a:solidFill>
          <a:latin typeface="+mn-lt"/>
          <a:ea typeface="+mn-ea"/>
          <a:cs typeface="+mn-cs"/>
        </a:defRPr>
      </a:lvl3pPr>
      <a:lvl4pPr marL="1597430" indent="-228194" algn="l" defTabSz="912824"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3862" indent="-228194" algn="l" defTabSz="912824"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0253" indent="-228194" algn="l" defTabSz="91282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666" indent="-228194" algn="l" defTabSz="91282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082" indent="-228194" algn="l" defTabSz="91282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487" indent="-228194" algn="l" defTabSz="91282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824" rtl="0" eaLnBrk="1" latinLnBrk="0" hangingPunct="1">
        <a:defRPr sz="1700" kern="1200">
          <a:solidFill>
            <a:schemeClr val="tx1"/>
          </a:solidFill>
          <a:latin typeface="+mn-lt"/>
          <a:ea typeface="+mn-ea"/>
          <a:cs typeface="+mn-cs"/>
        </a:defRPr>
      </a:lvl1pPr>
      <a:lvl2pPr marL="456416" algn="l" defTabSz="912824" rtl="0" eaLnBrk="1" latinLnBrk="0" hangingPunct="1">
        <a:defRPr sz="1700" kern="1200">
          <a:solidFill>
            <a:schemeClr val="tx1"/>
          </a:solidFill>
          <a:latin typeface="+mn-lt"/>
          <a:ea typeface="+mn-ea"/>
          <a:cs typeface="+mn-cs"/>
        </a:defRPr>
      </a:lvl2pPr>
      <a:lvl3pPr marL="912824" algn="l" defTabSz="912824" rtl="0" eaLnBrk="1" latinLnBrk="0" hangingPunct="1">
        <a:defRPr sz="1700" kern="1200">
          <a:solidFill>
            <a:schemeClr val="tx1"/>
          </a:solidFill>
          <a:latin typeface="+mn-lt"/>
          <a:ea typeface="+mn-ea"/>
          <a:cs typeface="+mn-cs"/>
        </a:defRPr>
      </a:lvl3pPr>
      <a:lvl4pPr marL="1369236" algn="l" defTabSz="912824" rtl="0" eaLnBrk="1" latinLnBrk="0" hangingPunct="1">
        <a:defRPr sz="1700" kern="1200">
          <a:solidFill>
            <a:schemeClr val="tx1"/>
          </a:solidFill>
          <a:latin typeface="+mn-lt"/>
          <a:ea typeface="+mn-ea"/>
          <a:cs typeface="+mn-cs"/>
        </a:defRPr>
      </a:lvl4pPr>
      <a:lvl5pPr marL="1825643" algn="l" defTabSz="912824" rtl="0" eaLnBrk="1" latinLnBrk="0" hangingPunct="1">
        <a:defRPr sz="1700" kern="1200">
          <a:solidFill>
            <a:schemeClr val="tx1"/>
          </a:solidFill>
          <a:latin typeface="+mn-lt"/>
          <a:ea typeface="+mn-ea"/>
          <a:cs typeface="+mn-cs"/>
        </a:defRPr>
      </a:lvl5pPr>
      <a:lvl6pPr marL="2282057" algn="l" defTabSz="912824" rtl="0" eaLnBrk="1" latinLnBrk="0" hangingPunct="1">
        <a:defRPr sz="1700" kern="1200">
          <a:solidFill>
            <a:schemeClr val="tx1"/>
          </a:solidFill>
          <a:latin typeface="+mn-lt"/>
          <a:ea typeface="+mn-ea"/>
          <a:cs typeface="+mn-cs"/>
        </a:defRPr>
      </a:lvl6pPr>
      <a:lvl7pPr marL="2738459" algn="l" defTabSz="912824" rtl="0" eaLnBrk="1" latinLnBrk="0" hangingPunct="1">
        <a:defRPr sz="1700" kern="1200">
          <a:solidFill>
            <a:schemeClr val="tx1"/>
          </a:solidFill>
          <a:latin typeface="+mn-lt"/>
          <a:ea typeface="+mn-ea"/>
          <a:cs typeface="+mn-cs"/>
        </a:defRPr>
      </a:lvl7pPr>
      <a:lvl8pPr marL="3194861" algn="l" defTabSz="912824" rtl="0" eaLnBrk="1" latinLnBrk="0" hangingPunct="1">
        <a:defRPr sz="1700" kern="1200">
          <a:solidFill>
            <a:schemeClr val="tx1"/>
          </a:solidFill>
          <a:latin typeface="+mn-lt"/>
          <a:ea typeface="+mn-ea"/>
          <a:cs typeface="+mn-cs"/>
        </a:defRPr>
      </a:lvl8pPr>
      <a:lvl9pPr marL="3651302" algn="l" defTabSz="912824" rtl="0" eaLnBrk="1" latinLnBrk="0" hangingPunct="1">
        <a:defRPr sz="1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9D3C4AF-1B4F-8140-8539-AA7BE9030078}" type="datetime1">
              <a:rPr lang="en-US" smtClean="0">
                <a:solidFill>
                  <a:prstClr val="black">
                    <a:tint val="75000"/>
                  </a:prstClr>
                </a:solidFill>
              </a:rPr>
              <a:pPr/>
              <a:t>11/11/2016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A2525860-B899-A24D-BD20-D8CA45ED82F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178315208"/>
      </p:ext>
    </p:extLst>
  </p:cSld>
  <p:clrMap bg1="lt1" tx1="dk1" bg2="lt2" tx2="dk2" accent1="accent1" accent2="accent2" accent3="accent3" accent4="accent4" accent5="accent5" accent6="accent6" hlink="hlink" folHlink="folHlink"/>
  <p:sldLayoutIdLst>
    <p:sldLayoutId id="2147484538" r:id="rId1"/>
    <p:sldLayoutId id="2147484539" r:id="rId2"/>
    <p:sldLayoutId id="2147484540" r:id="rId3"/>
    <p:sldLayoutId id="2147484541" r:id="rId4"/>
    <p:sldLayoutId id="2147484542" r:id="rId5"/>
    <p:sldLayoutId id="2147484543" r:id="rId6"/>
    <p:sldLayoutId id="2147484544" r:id="rId7"/>
    <p:sldLayoutId id="2147484545" r:id="rId8"/>
    <p:sldLayoutId id="2147484546" r:id="rId9"/>
    <p:sldLayoutId id="2147484547" r:id="rId10"/>
    <p:sldLayoutId id="2147484548" r:id="rId11"/>
  </p:sldLayoutIdLst>
  <p:hf hdr="0" dt="0"/>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1" indent="-285743"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68516" tIns="34289" rIns="68516" bIns="34289"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68516" tIns="34289" rIns="68516" bIns="3428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5"/>
            <a:ext cx="2057400" cy="273844"/>
          </a:xfrm>
          <a:prstGeom prst="rect">
            <a:avLst/>
          </a:prstGeom>
        </p:spPr>
        <p:txBody>
          <a:bodyPr vert="horz" lIns="68516" tIns="34289" rIns="68516" bIns="34289" rtlCol="0" anchor="ctr"/>
          <a:lstStyle>
            <a:lvl1pPr algn="l">
              <a:defRPr sz="900">
                <a:solidFill>
                  <a:schemeClr val="tx1">
                    <a:tint val="75000"/>
                  </a:schemeClr>
                </a:solidFill>
              </a:defRPr>
            </a:lvl1pPr>
          </a:lstStyle>
          <a:p>
            <a:pPr defTabSz="684881"/>
            <a:fld id="{5A73D037-5B03-4ADF-8BF4-1ADA271EC787}" type="datetimeFigureOut">
              <a:rPr lang="en-US" smtClean="0">
                <a:solidFill>
                  <a:prstClr val="black">
                    <a:tint val="75000"/>
                  </a:prstClr>
                </a:solidFill>
              </a:rPr>
              <a:pPr defTabSz="684881"/>
              <a:t>11/11/2016</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0" y="4767265"/>
            <a:ext cx="3086100" cy="273844"/>
          </a:xfrm>
          <a:prstGeom prst="rect">
            <a:avLst/>
          </a:prstGeom>
        </p:spPr>
        <p:txBody>
          <a:bodyPr vert="horz" lIns="68516" tIns="34289" rIns="68516" bIns="34289" rtlCol="0" anchor="ctr"/>
          <a:lstStyle>
            <a:lvl1pPr algn="ctr">
              <a:defRPr sz="900">
                <a:solidFill>
                  <a:schemeClr val="tx1">
                    <a:tint val="75000"/>
                  </a:schemeClr>
                </a:solidFill>
              </a:defRPr>
            </a:lvl1pPr>
          </a:lstStyle>
          <a:p>
            <a:pPr defTabSz="684881"/>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4767265"/>
            <a:ext cx="2057400" cy="273844"/>
          </a:xfrm>
          <a:prstGeom prst="rect">
            <a:avLst/>
          </a:prstGeom>
        </p:spPr>
        <p:txBody>
          <a:bodyPr vert="horz" lIns="68516" tIns="34289" rIns="68516" bIns="34289" rtlCol="0" anchor="ctr"/>
          <a:lstStyle>
            <a:lvl1pPr algn="r">
              <a:defRPr sz="900">
                <a:solidFill>
                  <a:schemeClr val="tx1">
                    <a:tint val="75000"/>
                  </a:schemeClr>
                </a:solidFill>
              </a:defRPr>
            </a:lvl1pPr>
          </a:lstStyle>
          <a:p>
            <a:pPr defTabSz="684881"/>
            <a:fld id="{7A41EE5A-AA25-485D-87C5-930E3FFE9A83}" type="slidenum">
              <a:rPr lang="en-US" smtClean="0">
                <a:solidFill>
                  <a:prstClr val="black">
                    <a:tint val="75000"/>
                  </a:prstClr>
                </a:solidFill>
              </a:rPr>
              <a:pPr defTabSz="684881"/>
              <a:t>‹#›</a:t>
            </a:fld>
            <a:endParaRPr lang="en-US" dirty="0">
              <a:solidFill>
                <a:prstClr val="black">
                  <a:tint val="75000"/>
                </a:prstClr>
              </a:solidFill>
            </a:endParaRPr>
          </a:p>
        </p:txBody>
      </p:sp>
    </p:spTree>
    <p:extLst>
      <p:ext uri="{BB962C8B-B14F-4D97-AF65-F5344CB8AC3E}">
        <p14:creationId xmlns:p14="http://schemas.microsoft.com/office/powerpoint/2010/main" xmlns="" val="3063936823"/>
      </p:ext>
    </p:extLst>
  </p:cSld>
  <p:clrMap bg1="lt1" tx1="dk1" bg2="lt2" tx2="dk2" accent1="accent1" accent2="accent2" accent3="accent3" accent4="accent4" accent5="accent5" accent6="accent6" hlink="hlink" folHlink="folHlink"/>
  <p:sldLayoutIdLst>
    <p:sldLayoutId id="2147484562" r:id="rId1"/>
    <p:sldLayoutId id="2147484563" r:id="rId2"/>
    <p:sldLayoutId id="2147484564" r:id="rId3"/>
    <p:sldLayoutId id="2147484565" r:id="rId4"/>
    <p:sldLayoutId id="2147484566" r:id="rId5"/>
    <p:sldLayoutId id="2147484567" r:id="rId6"/>
    <p:sldLayoutId id="2147484568" r:id="rId7"/>
    <p:sldLayoutId id="2147484569" r:id="rId8"/>
    <p:sldLayoutId id="2147484570" r:id="rId9"/>
    <p:sldLayoutId id="2147484571" r:id="rId10"/>
    <p:sldLayoutId id="2147484572" r:id="rId11"/>
  </p:sldLayoutIdLst>
  <p:txStyles>
    <p:titleStyle>
      <a:lvl1pPr algn="l" defTabSz="684881" rtl="0" eaLnBrk="1" latinLnBrk="0" hangingPunct="1">
        <a:lnSpc>
          <a:spcPct val="90000"/>
        </a:lnSpc>
        <a:spcBef>
          <a:spcPct val="0"/>
        </a:spcBef>
        <a:buNone/>
        <a:defRPr sz="3299" kern="1200">
          <a:solidFill>
            <a:schemeClr val="tx1"/>
          </a:solidFill>
          <a:latin typeface="+mj-lt"/>
          <a:ea typeface="+mj-ea"/>
          <a:cs typeface="+mj-cs"/>
        </a:defRPr>
      </a:lvl1pPr>
    </p:titleStyle>
    <p:bodyStyle>
      <a:lvl1pPr marL="171232" indent="-171232" algn="l" defTabSz="684881" rtl="0" eaLnBrk="1" latinLnBrk="0" hangingPunct="1">
        <a:lnSpc>
          <a:spcPct val="90000"/>
        </a:lnSpc>
        <a:spcBef>
          <a:spcPts val="750"/>
        </a:spcBef>
        <a:buFont typeface="Arial" panose="020B0604020202020204" pitchFamily="34" charset="0"/>
        <a:buChar char="•"/>
        <a:defRPr sz="2099" kern="1200">
          <a:solidFill>
            <a:schemeClr val="tx1"/>
          </a:solidFill>
          <a:latin typeface="+mn-lt"/>
          <a:ea typeface="+mn-ea"/>
          <a:cs typeface="+mn-cs"/>
        </a:defRPr>
      </a:lvl1pPr>
      <a:lvl2pPr marL="513692" indent="-171232" algn="l" defTabSz="684881" rtl="0" eaLnBrk="1" latinLnBrk="0" hangingPunct="1">
        <a:lnSpc>
          <a:spcPct val="90000"/>
        </a:lnSpc>
        <a:spcBef>
          <a:spcPts val="375"/>
        </a:spcBef>
        <a:buFont typeface="Arial" panose="020B0604020202020204" pitchFamily="34" charset="0"/>
        <a:buChar char="•"/>
        <a:defRPr sz="1799" kern="1200">
          <a:solidFill>
            <a:schemeClr val="tx1"/>
          </a:solidFill>
          <a:latin typeface="+mn-lt"/>
          <a:ea typeface="+mn-ea"/>
          <a:cs typeface="+mn-cs"/>
        </a:defRPr>
      </a:lvl2pPr>
      <a:lvl3pPr marL="856111" indent="-171232" algn="l" defTabSz="684881"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8530" indent="-171232" algn="l" defTabSz="68488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0952" indent="-171232" algn="l" defTabSz="68488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3411" indent="-171232" algn="l" defTabSz="68488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5852" indent="-171232" algn="l" defTabSz="68488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68292" indent="-171232" algn="l" defTabSz="68488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0752" indent="-171232" algn="l" defTabSz="68488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4881" rtl="0" eaLnBrk="1" latinLnBrk="0" hangingPunct="1">
        <a:defRPr sz="1400" kern="1200">
          <a:solidFill>
            <a:schemeClr val="tx1"/>
          </a:solidFill>
          <a:latin typeface="+mn-lt"/>
          <a:ea typeface="+mn-ea"/>
          <a:cs typeface="+mn-cs"/>
        </a:defRPr>
      </a:lvl1pPr>
      <a:lvl2pPr marL="342421" algn="l" defTabSz="684881" rtl="0" eaLnBrk="1" latinLnBrk="0" hangingPunct="1">
        <a:defRPr sz="1400" kern="1200">
          <a:solidFill>
            <a:schemeClr val="tx1"/>
          </a:solidFill>
          <a:latin typeface="+mn-lt"/>
          <a:ea typeface="+mn-ea"/>
          <a:cs typeface="+mn-cs"/>
        </a:defRPr>
      </a:lvl2pPr>
      <a:lvl3pPr marL="684881" algn="l" defTabSz="684881" rtl="0" eaLnBrk="1" latinLnBrk="0" hangingPunct="1">
        <a:defRPr sz="1400" kern="1200">
          <a:solidFill>
            <a:schemeClr val="tx1"/>
          </a:solidFill>
          <a:latin typeface="+mn-lt"/>
          <a:ea typeface="+mn-ea"/>
          <a:cs typeface="+mn-cs"/>
        </a:defRPr>
      </a:lvl3pPr>
      <a:lvl4pPr marL="1027322" algn="l" defTabSz="684881" rtl="0" eaLnBrk="1" latinLnBrk="0" hangingPunct="1">
        <a:defRPr sz="1400" kern="1200">
          <a:solidFill>
            <a:schemeClr val="tx1"/>
          </a:solidFill>
          <a:latin typeface="+mn-lt"/>
          <a:ea typeface="+mn-ea"/>
          <a:cs typeface="+mn-cs"/>
        </a:defRPr>
      </a:lvl4pPr>
      <a:lvl5pPr marL="1369762" algn="l" defTabSz="684881" rtl="0" eaLnBrk="1" latinLnBrk="0" hangingPunct="1">
        <a:defRPr sz="1400" kern="1200">
          <a:solidFill>
            <a:schemeClr val="tx1"/>
          </a:solidFill>
          <a:latin typeface="+mn-lt"/>
          <a:ea typeface="+mn-ea"/>
          <a:cs typeface="+mn-cs"/>
        </a:defRPr>
      </a:lvl5pPr>
      <a:lvl6pPr marL="1712222" algn="l" defTabSz="684881" rtl="0" eaLnBrk="1" latinLnBrk="0" hangingPunct="1">
        <a:defRPr sz="1400" kern="1200">
          <a:solidFill>
            <a:schemeClr val="tx1"/>
          </a:solidFill>
          <a:latin typeface="+mn-lt"/>
          <a:ea typeface="+mn-ea"/>
          <a:cs typeface="+mn-cs"/>
        </a:defRPr>
      </a:lvl6pPr>
      <a:lvl7pPr marL="2054642" algn="l" defTabSz="684881" rtl="0" eaLnBrk="1" latinLnBrk="0" hangingPunct="1">
        <a:defRPr sz="1400" kern="1200">
          <a:solidFill>
            <a:schemeClr val="tx1"/>
          </a:solidFill>
          <a:latin typeface="+mn-lt"/>
          <a:ea typeface="+mn-ea"/>
          <a:cs typeface="+mn-cs"/>
        </a:defRPr>
      </a:lvl7pPr>
      <a:lvl8pPr marL="2397061" algn="l" defTabSz="684881" rtl="0" eaLnBrk="1" latinLnBrk="0" hangingPunct="1">
        <a:defRPr sz="1400" kern="1200">
          <a:solidFill>
            <a:schemeClr val="tx1"/>
          </a:solidFill>
          <a:latin typeface="+mn-lt"/>
          <a:ea typeface="+mn-ea"/>
          <a:cs typeface="+mn-cs"/>
        </a:defRPr>
      </a:lvl8pPr>
      <a:lvl9pPr marL="2739482" algn="l" defTabSz="684881"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A9C215AD-7B2F-1B4F-AE8C-7199C0848226}" type="datetimeFigureOut">
              <a:rPr lang="en-US" smtClean="0">
                <a:solidFill>
                  <a:prstClr val="black">
                    <a:tint val="75000"/>
                  </a:prstClr>
                </a:solidFill>
              </a:rPr>
              <a:pPr defTabSz="457200"/>
              <a:t>11/11/2016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BA6B814D-DE33-B345-AB41-8C0414DF5DC4}"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xmlns="" val="3190196991"/>
      </p:ext>
    </p:extLst>
  </p:cSld>
  <p:clrMap bg1="lt1" tx1="dk1" bg2="lt2" tx2="dk2" accent1="accent1" accent2="accent2" accent3="accent3" accent4="accent4" accent5="accent5" accent6="accent6" hlink="hlink" folHlink="folHlink"/>
  <p:sldLayoutIdLst>
    <p:sldLayoutId id="2147484586" r:id="rId1"/>
    <p:sldLayoutId id="2147484587" r:id="rId2"/>
    <p:sldLayoutId id="2147484588" r:id="rId3"/>
    <p:sldLayoutId id="2147484589" r:id="rId4"/>
    <p:sldLayoutId id="2147484590" r:id="rId5"/>
    <p:sldLayoutId id="2147484591" r:id="rId6"/>
    <p:sldLayoutId id="2147484592" r:id="rId7"/>
    <p:sldLayoutId id="2147484593" r:id="rId8"/>
    <p:sldLayoutId id="2147484594" r:id="rId9"/>
    <p:sldLayoutId id="2147484595" r:id="rId10"/>
    <p:sldLayoutId id="2147484596" r:id="rId11"/>
    <p:sldLayoutId id="2147484597"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4" cstate="print"/>
          <a:stretch>
            <a:fillRect/>
          </a:stretch>
        </p:blipFill>
        <p:spPr>
          <a:xfrm>
            <a:off x="0" y="0"/>
            <a:ext cx="9144000" cy="5143500"/>
          </a:xfrm>
          <a:prstGeom prst="rect">
            <a:avLst/>
          </a:prstGeom>
        </p:spPr>
      </p:pic>
      <p:sp>
        <p:nvSpPr>
          <p:cNvPr id="2" name="Title Placeholder 1"/>
          <p:cNvSpPr>
            <a:spLocks noGrp="1"/>
          </p:cNvSpPr>
          <p:nvPr>
            <p:ph type="title"/>
          </p:nvPr>
        </p:nvSpPr>
        <p:spPr>
          <a:xfrm>
            <a:off x="609600" y="205978"/>
            <a:ext cx="7924800" cy="857250"/>
          </a:xfrm>
          <a:prstGeom prst="rect">
            <a:avLst/>
          </a:prstGeom>
        </p:spPr>
        <p:txBody>
          <a:bodyPr vert="horz" lIns="91440" tIns="45720" rIns="91440" bIns="45720" rtlCol="0" anchor="b" anchorCtr="0">
            <a:no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09600" y="1200154"/>
            <a:ext cx="7924800" cy="3394472"/>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5715000" y="4767266"/>
            <a:ext cx="1524000" cy="273844"/>
          </a:xfrm>
          <a:prstGeom prst="rect">
            <a:avLst/>
          </a:prstGeom>
        </p:spPr>
        <p:txBody>
          <a:bodyPr vert="horz" lIns="91440" tIns="45720" rIns="91440" bIns="45720" rtlCol="0" anchor="ctr"/>
          <a:lstStyle>
            <a:lvl1pPr algn="r">
              <a:defRPr sz="563" strike="noStrike" spc="34" baseline="0">
                <a:solidFill>
                  <a:schemeClr val="tx1"/>
                </a:solidFill>
              </a:defRPr>
            </a:lvl1pPr>
          </a:lstStyle>
          <a:p>
            <a:fld id="{8B3AFFF1-9C47-49F0-AE12-AF188F3F4E82}" type="datetime1">
              <a:rPr lang="en-US" smtClean="0">
                <a:solidFill>
                  <a:prstClr val="white"/>
                </a:solidFill>
                <a:ea typeface="MS PGothic" pitchFamily="34" charset="-128"/>
              </a:rPr>
              <a:pPr/>
              <a:t>11/11/2016</a:t>
            </a:fld>
            <a:endParaRPr lang="en-US" dirty="0">
              <a:solidFill>
                <a:prstClr val="white"/>
              </a:solidFill>
              <a:ea typeface="MS PGothic" pitchFamily="34" charset="-128"/>
            </a:endParaRPr>
          </a:p>
        </p:txBody>
      </p:sp>
      <p:sp>
        <p:nvSpPr>
          <p:cNvPr id="5" name="Footer Placeholder 4"/>
          <p:cNvSpPr>
            <a:spLocks noGrp="1"/>
          </p:cNvSpPr>
          <p:nvPr>
            <p:ph type="ftr" sz="quarter" idx="3"/>
          </p:nvPr>
        </p:nvSpPr>
        <p:spPr>
          <a:xfrm>
            <a:off x="609600" y="4767266"/>
            <a:ext cx="2895600" cy="273844"/>
          </a:xfrm>
          <a:prstGeom prst="rect">
            <a:avLst/>
          </a:prstGeom>
        </p:spPr>
        <p:txBody>
          <a:bodyPr vert="horz" lIns="91440" tIns="45720" rIns="91440" bIns="45720" rtlCol="0" anchor="ctr"/>
          <a:lstStyle>
            <a:lvl1pPr algn="l">
              <a:defRPr sz="563" cap="all" spc="34" baseline="0">
                <a:solidFill>
                  <a:schemeClr val="tx1"/>
                </a:solidFill>
              </a:defRPr>
            </a:lvl1pPr>
          </a:lstStyle>
          <a:p>
            <a:endParaRPr lang="en-US" dirty="0">
              <a:solidFill>
                <a:prstClr val="white"/>
              </a:solidFill>
              <a:ea typeface="MS PGothic" pitchFamily="34" charset="-128"/>
            </a:endParaRPr>
          </a:p>
        </p:txBody>
      </p:sp>
      <p:sp>
        <p:nvSpPr>
          <p:cNvPr id="6" name="Slide Number Placeholder 5"/>
          <p:cNvSpPr>
            <a:spLocks noGrp="1"/>
          </p:cNvSpPr>
          <p:nvPr>
            <p:ph type="sldNum" sz="quarter" idx="4"/>
          </p:nvPr>
        </p:nvSpPr>
        <p:spPr>
          <a:xfrm>
            <a:off x="7543800" y="4767266"/>
            <a:ext cx="990600" cy="273844"/>
          </a:xfrm>
          <a:prstGeom prst="rect">
            <a:avLst/>
          </a:prstGeom>
        </p:spPr>
        <p:txBody>
          <a:bodyPr vert="horz" lIns="91440" tIns="45720" rIns="91440" bIns="45720" rtlCol="0" anchor="ctr"/>
          <a:lstStyle>
            <a:lvl1pPr algn="r">
              <a:defRPr sz="619" baseline="0">
                <a:solidFill>
                  <a:schemeClr val="tx1"/>
                </a:solidFill>
              </a:defRPr>
            </a:lvl1pPr>
          </a:lstStyle>
          <a:p>
            <a:fld id="{38237106-F2ED-405E-BC33-CC3CF426205F}" type="slidenum">
              <a:rPr lang="en-US" smtClean="0">
                <a:solidFill>
                  <a:prstClr val="white"/>
                </a:solidFill>
                <a:ea typeface="MS PGothic" pitchFamily="34" charset="-128"/>
              </a:rPr>
              <a:pPr/>
              <a:t>‹#›</a:t>
            </a:fld>
            <a:endParaRPr lang="en-US" dirty="0">
              <a:solidFill>
                <a:prstClr val="white"/>
              </a:solidFill>
              <a:ea typeface="MS PGothic" pitchFamily="34" charset="-128"/>
            </a:endParaRPr>
          </a:p>
        </p:txBody>
      </p:sp>
    </p:spTree>
    <p:extLst>
      <p:ext uri="{BB962C8B-B14F-4D97-AF65-F5344CB8AC3E}">
        <p14:creationId xmlns:p14="http://schemas.microsoft.com/office/powerpoint/2010/main" xmlns="" val="910594010"/>
      </p:ext>
    </p:extLst>
  </p:cSld>
  <p:clrMap bg1="dk1" tx1="lt1" bg2="dk2" tx2="lt2" accent1="accent1" accent2="accent2" accent3="accent3" accent4="accent4" accent5="accent5" accent6="accent6" hlink="hlink" folHlink="folHlink"/>
  <p:sldLayoutIdLst>
    <p:sldLayoutId id="2147484599" r:id="rId1"/>
    <p:sldLayoutId id="2147484600" r:id="rId2"/>
    <p:sldLayoutId id="2147484601" r:id="rId3"/>
    <p:sldLayoutId id="2147484602" r:id="rId4"/>
    <p:sldLayoutId id="2147484603" r:id="rId5"/>
    <p:sldLayoutId id="2147484604" r:id="rId6"/>
    <p:sldLayoutId id="2147484605" r:id="rId7"/>
    <p:sldLayoutId id="2147484606" r:id="rId8"/>
    <p:sldLayoutId id="2147484607" r:id="rId9"/>
    <p:sldLayoutId id="2147484608" r:id="rId10"/>
    <p:sldLayoutId id="2147484609" r:id="rId11"/>
    <p:sldLayoutId id="2147484610" r:id="rId12"/>
  </p:sldLayoutIdLst>
  <p:hf sldNum="0" hdr="0" ftr="0" dt="0"/>
  <p:txStyles>
    <p:titleStyle>
      <a:lvl1pPr algn="l" defTabSz="514350" rtl="0" eaLnBrk="1" latinLnBrk="0" hangingPunct="1">
        <a:spcBef>
          <a:spcPct val="0"/>
        </a:spcBef>
        <a:buNone/>
        <a:defRPr sz="1688" kern="1200" cap="all" spc="28"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192881" indent="-192881" algn="l" defTabSz="514350" rtl="0" eaLnBrk="1" latinLnBrk="0" hangingPunct="1">
        <a:lnSpc>
          <a:spcPct val="100000"/>
        </a:lnSpc>
        <a:spcBef>
          <a:spcPct val="20000"/>
        </a:spcBef>
        <a:spcAft>
          <a:spcPts val="338"/>
        </a:spcAft>
        <a:buClr>
          <a:schemeClr val="tx2"/>
        </a:buClr>
        <a:buFont typeface="Arial" pitchFamily="34" charset="0"/>
        <a:buChar char="•"/>
        <a:defRPr sz="956" kern="1200" spc="17" baseline="0">
          <a:solidFill>
            <a:schemeClr val="tx1"/>
          </a:solidFill>
          <a:latin typeface="+mn-lt"/>
          <a:ea typeface="+mn-ea"/>
          <a:cs typeface="+mn-cs"/>
        </a:defRPr>
      </a:lvl1pPr>
      <a:lvl2pPr marL="417910" indent="-160735" algn="l" defTabSz="514350" rtl="0" eaLnBrk="1" latinLnBrk="0" hangingPunct="1">
        <a:lnSpc>
          <a:spcPct val="100000"/>
        </a:lnSpc>
        <a:spcBef>
          <a:spcPct val="20000"/>
        </a:spcBef>
        <a:spcAft>
          <a:spcPts val="338"/>
        </a:spcAft>
        <a:buClr>
          <a:schemeClr val="tx2"/>
        </a:buClr>
        <a:buFont typeface="Arial" pitchFamily="34" charset="0"/>
        <a:buChar char="•"/>
        <a:defRPr sz="956" kern="1200" spc="17" baseline="0">
          <a:solidFill>
            <a:schemeClr val="tx1"/>
          </a:solidFill>
          <a:latin typeface="+mn-lt"/>
          <a:ea typeface="+mn-ea"/>
          <a:cs typeface="+mn-cs"/>
        </a:defRPr>
      </a:lvl2pPr>
      <a:lvl3pPr marL="642938" indent="-128588" algn="l" defTabSz="514350" rtl="0" eaLnBrk="1" latinLnBrk="0" hangingPunct="1">
        <a:lnSpc>
          <a:spcPct val="100000"/>
        </a:lnSpc>
        <a:spcBef>
          <a:spcPct val="20000"/>
        </a:spcBef>
        <a:spcAft>
          <a:spcPts val="338"/>
        </a:spcAft>
        <a:buClr>
          <a:schemeClr val="tx2"/>
        </a:buClr>
        <a:buFont typeface="Arial" pitchFamily="34" charset="0"/>
        <a:buChar char="•"/>
        <a:defRPr sz="956" kern="1200" spc="17" baseline="0">
          <a:solidFill>
            <a:schemeClr val="tx1"/>
          </a:solidFill>
          <a:latin typeface="+mn-lt"/>
          <a:ea typeface="+mn-ea"/>
          <a:cs typeface="+mn-cs"/>
        </a:defRPr>
      </a:lvl3pPr>
      <a:lvl4pPr marL="900113" indent="-128588" algn="l" defTabSz="514350" rtl="0" eaLnBrk="1" latinLnBrk="0" hangingPunct="1">
        <a:lnSpc>
          <a:spcPct val="100000"/>
        </a:lnSpc>
        <a:spcBef>
          <a:spcPct val="20000"/>
        </a:spcBef>
        <a:spcAft>
          <a:spcPts val="338"/>
        </a:spcAft>
        <a:buClr>
          <a:schemeClr val="tx2"/>
        </a:buClr>
        <a:buFont typeface="Arial" pitchFamily="34" charset="0"/>
        <a:buChar char="•"/>
        <a:defRPr sz="956" kern="1200" spc="17" baseline="0">
          <a:solidFill>
            <a:schemeClr val="tx1"/>
          </a:solidFill>
          <a:latin typeface="+mn-lt"/>
          <a:ea typeface="+mn-ea"/>
          <a:cs typeface="+mn-cs"/>
        </a:defRPr>
      </a:lvl4pPr>
      <a:lvl5pPr marL="1157288" indent="-128588" algn="l" defTabSz="514350" rtl="0" eaLnBrk="1" latinLnBrk="0" hangingPunct="1">
        <a:lnSpc>
          <a:spcPct val="100000"/>
        </a:lnSpc>
        <a:spcBef>
          <a:spcPct val="20000"/>
        </a:spcBef>
        <a:spcAft>
          <a:spcPts val="338"/>
        </a:spcAft>
        <a:buClr>
          <a:schemeClr val="tx2"/>
        </a:buClr>
        <a:buFont typeface="Arial" pitchFamily="34" charset="0"/>
        <a:buChar char="•"/>
        <a:defRPr sz="956" kern="1200" spc="17" baseline="0">
          <a:solidFill>
            <a:schemeClr val="tx1"/>
          </a:solidFill>
          <a:latin typeface="+mn-lt"/>
          <a:ea typeface="+mn-ea"/>
          <a:cs typeface="+mn-cs"/>
        </a:defRPr>
      </a:lvl5pPr>
      <a:lvl6pPr marL="1414463" indent="-128588" algn="l" defTabSz="514350" rtl="0" eaLnBrk="1" latinLnBrk="0" hangingPunct="1">
        <a:lnSpc>
          <a:spcPct val="100000"/>
        </a:lnSpc>
        <a:spcBef>
          <a:spcPct val="20000"/>
        </a:spcBef>
        <a:spcAft>
          <a:spcPts val="338"/>
        </a:spcAft>
        <a:buClr>
          <a:schemeClr val="tx2"/>
        </a:buClr>
        <a:buFont typeface="Arial" pitchFamily="34" charset="0"/>
        <a:buChar char="•"/>
        <a:defRPr sz="956" kern="1200">
          <a:solidFill>
            <a:schemeClr val="tx1"/>
          </a:solidFill>
          <a:latin typeface="+mn-lt"/>
          <a:ea typeface="+mn-ea"/>
          <a:cs typeface="+mn-cs"/>
        </a:defRPr>
      </a:lvl6pPr>
      <a:lvl7pPr marL="1671638" indent="-128588" algn="l" defTabSz="514350" rtl="0" eaLnBrk="1" latinLnBrk="0" hangingPunct="1">
        <a:lnSpc>
          <a:spcPct val="100000"/>
        </a:lnSpc>
        <a:spcBef>
          <a:spcPct val="20000"/>
        </a:spcBef>
        <a:spcAft>
          <a:spcPts val="338"/>
        </a:spcAft>
        <a:buClr>
          <a:schemeClr val="tx2"/>
        </a:buClr>
        <a:buFont typeface="Arial" pitchFamily="34" charset="0"/>
        <a:buChar char="•"/>
        <a:defRPr sz="956" kern="1200">
          <a:solidFill>
            <a:schemeClr val="tx1"/>
          </a:solidFill>
          <a:latin typeface="+mn-lt"/>
          <a:ea typeface="+mn-ea"/>
          <a:cs typeface="+mn-cs"/>
        </a:defRPr>
      </a:lvl7pPr>
      <a:lvl8pPr marL="1928813" indent="-128588" algn="l" defTabSz="514350" rtl="0" eaLnBrk="1" latinLnBrk="0" hangingPunct="1">
        <a:lnSpc>
          <a:spcPct val="100000"/>
        </a:lnSpc>
        <a:spcBef>
          <a:spcPct val="20000"/>
        </a:spcBef>
        <a:spcAft>
          <a:spcPts val="338"/>
        </a:spcAft>
        <a:buClr>
          <a:schemeClr val="tx2"/>
        </a:buClr>
        <a:buFont typeface="Arial" pitchFamily="34" charset="0"/>
        <a:buChar char="•"/>
        <a:defRPr sz="956" kern="1200">
          <a:solidFill>
            <a:schemeClr val="tx1"/>
          </a:solidFill>
          <a:latin typeface="+mn-lt"/>
          <a:ea typeface="+mn-ea"/>
          <a:cs typeface="+mn-cs"/>
        </a:defRPr>
      </a:lvl8pPr>
      <a:lvl9pPr marL="2185988" indent="-128588" algn="l" defTabSz="514350" rtl="0" eaLnBrk="1" latinLnBrk="0" hangingPunct="1">
        <a:lnSpc>
          <a:spcPct val="100000"/>
        </a:lnSpc>
        <a:spcBef>
          <a:spcPct val="20000"/>
        </a:spcBef>
        <a:spcAft>
          <a:spcPts val="338"/>
        </a:spcAft>
        <a:buClr>
          <a:schemeClr val="tx2"/>
        </a:buClr>
        <a:buFont typeface="Arial" pitchFamily="34" charset="0"/>
        <a:buChar char="•"/>
        <a:defRPr sz="956"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4" cstate="print"/>
          <a:srcRect/>
          <a:stretch>
            <a:fillRect/>
          </a:stretch>
        </p:blipFill>
        <p:spPr>
          <a:xfrm>
            <a:off x="0" y="0"/>
            <a:ext cx="9144000" cy="5143500"/>
          </a:xfrm>
          <a:prstGeom prst="rect">
            <a:avLst/>
          </a:prstGeom>
        </p:spPr>
      </p:pic>
      <p:sp>
        <p:nvSpPr>
          <p:cNvPr id="2" name="Title Placeholder 1"/>
          <p:cNvSpPr>
            <a:spLocks noGrp="1"/>
          </p:cNvSpPr>
          <p:nvPr>
            <p:ph type="title"/>
          </p:nvPr>
        </p:nvSpPr>
        <p:spPr>
          <a:xfrm>
            <a:off x="609600" y="205978"/>
            <a:ext cx="7924800" cy="857250"/>
          </a:xfrm>
          <a:prstGeom prst="rect">
            <a:avLst/>
          </a:prstGeom>
        </p:spPr>
        <p:txBody>
          <a:bodyPr vert="horz" lIns="91440" tIns="45720" rIns="91440" bIns="45720" rtlCol="0" anchor="b" anchorCtr="0">
            <a:no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09600" y="1200152"/>
            <a:ext cx="7924800" cy="3394472"/>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5715000" y="4767264"/>
            <a:ext cx="1524000" cy="273844"/>
          </a:xfrm>
          <a:prstGeom prst="rect">
            <a:avLst/>
          </a:prstGeom>
        </p:spPr>
        <p:txBody>
          <a:bodyPr vert="horz" lIns="91440" tIns="45720" rIns="91440" bIns="45720" rtlCol="0" anchor="ctr"/>
          <a:lstStyle>
            <a:lvl1pPr algn="r">
              <a:defRPr sz="750" strike="noStrike" spc="45" baseline="0">
                <a:solidFill>
                  <a:schemeClr val="tx1"/>
                </a:solidFill>
              </a:defRPr>
            </a:lvl1pPr>
          </a:lstStyle>
          <a:p>
            <a:fld id="{8B3AFFF1-9C47-49F0-AE12-AF188F3F4E82}" type="datetime1">
              <a:rPr lang="en-US" smtClean="0">
                <a:solidFill>
                  <a:prstClr val="white"/>
                </a:solidFill>
              </a:rPr>
              <a:pPr/>
              <a:t>11/11/2016</a:t>
            </a:fld>
            <a:endParaRPr lang="en-US" dirty="0">
              <a:solidFill>
                <a:prstClr val="white"/>
              </a:solidFill>
            </a:endParaRPr>
          </a:p>
        </p:txBody>
      </p:sp>
      <p:sp>
        <p:nvSpPr>
          <p:cNvPr id="5" name="Footer Placeholder 4"/>
          <p:cNvSpPr>
            <a:spLocks noGrp="1"/>
          </p:cNvSpPr>
          <p:nvPr>
            <p:ph type="ftr" sz="quarter" idx="3"/>
          </p:nvPr>
        </p:nvSpPr>
        <p:spPr>
          <a:xfrm>
            <a:off x="609600" y="4767264"/>
            <a:ext cx="2895600" cy="273844"/>
          </a:xfrm>
          <a:prstGeom prst="rect">
            <a:avLst/>
          </a:prstGeom>
        </p:spPr>
        <p:txBody>
          <a:bodyPr vert="horz" lIns="91440" tIns="45720" rIns="91440" bIns="45720" rtlCol="0" anchor="ctr"/>
          <a:lstStyle>
            <a:lvl1pPr algn="l">
              <a:defRPr sz="750" cap="all" spc="45" baseline="0">
                <a:solidFill>
                  <a:schemeClr val="tx1"/>
                </a:solidFill>
              </a:defRPr>
            </a:lvl1pPr>
          </a:lstStyle>
          <a:p>
            <a:endParaRPr lang="en-US" dirty="0">
              <a:solidFill>
                <a:prstClr val="white"/>
              </a:solidFill>
            </a:endParaRPr>
          </a:p>
        </p:txBody>
      </p:sp>
      <p:sp>
        <p:nvSpPr>
          <p:cNvPr id="6" name="Slide Number Placeholder 5"/>
          <p:cNvSpPr>
            <a:spLocks noGrp="1"/>
          </p:cNvSpPr>
          <p:nvPr>
            <p:ph type="sldNum" sz="quarter" idx="4"/>
          </p:nvPr>
        </p:nvSpPr>
        <p:spPr>
          <a:xfrm>
            <a:off x="7543800" y="4767264"/>
            <a:ext cx="990600" cy="273844"/>
          </a:xfrm>
          <a:prstGeom prst="rect">
            <a:avLst/>
          </a:prstGeom>
        </p:spPr>
        <p:txBody>
          <a:bodyPr vert="horz" lIns="91440" tIns="45720" rIns="91440" bIns="45720" rtlCol="0" anchor="ctr"/>
          <a:lstStyle>
            <a:lvl1pPr algn="r">
              <a:defRPr sz="825" baseline="0">
                <a:solidFill>
                  <a:schemeClr val="tx1"/>
                </a:solidFill>
              </a:defRPr>
            </a:lvl1pPr>
          </a:lstStyle>
          <a:p>
            <a:fld id="{38237106-F2ED-405E-BC33-CC3CF426205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xmlns="" val="1416302998"/>
      </p:ext>
    </p:extLst>
  </p:cSld>
  <p:clrMap bg1="dk1" tx1="lt1" bg2="dk2" tx2="lt2" accent1="accent1" accent2="accent2" accent3="accent3" accent4="accent4" accent5="accent5" accent6="accent6" hlink="hlink" folHlink="folHlink"/>
  <p:sldLayoutIdLst>
    <p:sldLayoutId id="2147484612" r:id="rId1"/>
    <p:sldLayoutId id="2147484613" r:id="rId2"/>
    <p:sldLayoutId id="2147484614" r:id="rId3"/>
    <p:sldLayoutId id="2147484615" r:id="rId4"/>
    <p:sldLayoutId id="2147484616" r:id="rId5"/>
    <p:sldLayoutId id="2147484617" r:id="rId6"/>
    <p:sldLayoutId id="2147484618" r:id="rId7"/>
    <p:sldLayoutId id="2147484619" r:id="rId8"/>
    <p:sldLayoutId id="2147484620" r:id="rId9"/>
    <p:sldLayoutId id="2147484621" r:id="rId10"/>
    <p:sldLayoutId id="2147484622" r:id="rId11"/>
    <p:sldLayoutId id="2147484623" r:id="rId12"/>
  </p:sldLayoutIdLst>
  <p:hf sldNum="0" hdr="0" ftr="0" dt="0"/>
  <p:txStyles>
    <p:titleStyle>
      <a:lvl1pPr algn="l" defTabSz="685800" rtl="0" eaLnBrk="1" latinLnBrk="0" hangingPunct="1">
        <a:spcBef>
          <a:spcPct val="0"/>
        </a:spcBef>
        <a:buNone/>
        <a:defRPr sz="2250" kern="1200" cap="all" spc="38"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685800" rtl="0" eaLnBrk="1" latinLnBrk="0" hangingPunct="1">
        <a:spcBef>
          <a:spcPct val="20000"/>
        </a:spcBef>
        <a:spcAft>
          <a:spcPts val="450"/>
        </a:spcAft>
        <a:buClr>
          <a:schemeClr val="tx2"/>
        </a:buClr>
        <a:buFont typeface="Arial" pitchFamily="34" charset="0"/>
        <a:buChar char="•"/>
        <a:defRPr sz="1275" kern="1200" spc="23" baseline="0">
          <a:solidFill>
            <a:schemeClr val="tx1"/>
          </a:solidFill>
          <a:latin typeface="+mn-lt"/>
          <a:ea typeface="+mn-ea"/>
          <a:cs typeface="+mn-cs"/>
        </a:defRPr>
      </a:lvl1pPr>
      <a:lvl2pPr marL="557213" indent="-214313" algn="l" defTabSz="685800" rtl="0" eaLnBrk="1" latinLnBrk="0" hangingPunct="1">
        <a:spcBef>
          <a:spcPct val="20000"/>
        </a:spcBef>
        <a:spcAft>
          <a:spcPts val="450"/>
        </a:spcAft>
        <a:buClr>
          <a:schemeClr val="tx2"/>
        </a:buClr>
        <a:buFont typeface="Arial" pitchFamily="34" charset="0"/>
        <a:buChar char="•"/>
        <a:defRPr sz="1275" kern="1200" spc="23" baseline="0">
          <a:solidFill>
            <a:schemeClr val="tx1"/>
          </a:solidFill>
          <a:latin typeface="+mn-lt"/>
          <a:ea typeface="+mn-ea"/>
          <a:cs typeface="+mn-cs"/>
        </a:defRPr>
      </a:lvl2pPr>
      <a:lvl3pPr marL="857250" indent="-171450" algn="l" defTabSz="685800" rtl="0" eaLnBrk="1" latinLnBrk="0" hangingPunct="1">
        <a:spcBef>
          <a:spcPct val="20000"/>
        </a:spcBef>
        <a:spcAft>
          <a:spcPts val="450"/>
        </a:spcAft>
        <a:buClr>
          <a:schemeClr val="tx2"/>
        </a:buClr>
        <a:buFont typeface="Arial" pitchFamily="34" charset="0"/>
        <a:buChar char="•"/>
        <a:defRPr sz="1275" kern="1200" spc="23" baseline="0">
          <a:solidFill>
            <a:schemeClr val="tx1"/>
          </a:solidFill>
          <a:latin typeface="+mn-lt"/>
          <a:ea typeface="+mn-ea"/>
          <a:cs typeface="+mn-cs"/>
        </a:defRPr>
      </a:lvl3pPr>
      <a:lvl4pPr marL="1200150" indent="-171450" algn="l" defTabSz="685800" rtl="0" eaLnBrk="1" latinLnBrk="0" hangingPunct="1">
        <a:spcBef>
          <a:spcPct val="20000"/>
        </a:spcBef>
        <a:spcAft>
          <a:spcPts val="450"/>
        </a:spcAft>
        <a:buClr>
          <a:schemeClr val="tx2"/>
        </a:buClr>
        <a:buFont typeface="Arial" pitchFamily="34" charset="0"/>
        <a:buChar char="•"/>
        <a:defRPr sz="1275" kern="1200" spc="23" baseline="0">
          <a:solidFill>
            <a:schemeClr val="tx1"/>
          </a:solidFill>
          <a:latin typeface="+mn-lt"/>
          <a:ea typeface="+mn-ea"/>
          <a:cs typeface="+mn-cs"/>
        </a:defRPr>
      </a:lvl4pPr>
      <a:lvl5pPr marL="1543050" indent="-171450" algn="l" defTabSz="685800" rtl="0" eaLnBrk="1" latinLnBrk="0" hangingPunct="1">
        <a:spcBef>
          <a:spcPct val="20000"/>
        </a:spcBef>
        <a:spcAft>
          <a:spcPts val="450"/>
        </a:spcAft>
        <a:buClr>
          <a:schemeClr val="tx2"/>
        </a:buClr>
        <a:buFont typeface="Arial" pitchFamily="34" charset="0"/>
        <a:buChar char="•"/>
        <a:defRPr sz="1275" kern="1200" spc="23" baseline="0">
          <a:solidFill>
            <a:schemeClr val="tx1"/>
          </a:solidFill>
          <a:latin typeface="+mn-lt"/>
          <a:ea typeface="+mn-ea"/>
          <a:cs typeface="+mn-cs"/>
        </a:defRPr>
      </a:lvl5pPr>
      <a:lvl6pPr marL="1885950" indent="-171450" algn="l" defTabSz="685800" rtl="0" eaLnBrk="1" latinLnBrk="0" hangingPunct="1">
        <a:spcBef>
          <a:spcPct val="20000"/>
        </a:spcBef>
        <a:spcAft>
          <a:spcPts val="450"/>
        </a:spcAft>
        <a:buClr>
          <a:schemeClr val="tx2"/>
        </a:buClr>
        <a:buFont typeface="Arial" pitchFamily="34" charset="0"/>
        <a:buChar char="•"/>
        <a:defRPr sz="1275" kern="1200">
          <a:solidFill>
            <a:schemeClr val="tx1"/>
          </a:solidFill>
          <a:latin typeface="+mn-lt"/>
          <a:ea typeface="+mn-ea"/>
          <a:cs typeface="+mn-cs"/>
        </a:defRPr>
      </a:lvl6pPr>
      <a:lvl7pPr marL="2228850" indent="-171450" algn="l" defTabSz="685800" rtl="0" eaLnBrk="1" latinLnBrk="0" hangingPunct="1">
        <a:spcBef>
          <a:spcPct val="20000"/>
        </a:spcBef>
        <a:spcAft>
          <a:spcPts val="450"/>
        </a:spcAft>
        <a:buClr>
          <a:schemeClr val="tx2"/>
        </a:buClr>
        <a:buFont typeface="Arial" pitchFamily="34" charset="0"/>
        <a:buChar char="•"/>
        <a:defRPr sz="1275" kern="1200">
          <a:solidFill>
            <a:schemeClr val="tx1"/>
          </a:solidFill>
          <a:latin typeface="+mn-lt"/>
          <a:ea typeface="+mn-ea"/>
          <a:cs typeface="+mn-cs"/>
        </a:defRPr>
      </a:lvl7pPr>
      <a:lvl8pPr marL="2571750" indent="-171450" algn="l" defTabSz="685800" rtl="0" eaLnBrk="1" latinLnBrk="0" hangingPunct="1">
        <a:spcBef>
          <a:spcPct val="20000"/>
        </a:spcBef>
        <a:spcAft>
          <a:spcPts val="450"/>
        </a:spcAft>
        <a:buClr>
          <a:schemeClr val="tx2"/>
        </a:buClr>
        <a:buFont typeface="Arial" pitchFamily="34" charset="0"/>
        <a:buChar char="•"/>
        <a:defRPr sz="1275" kern="1200">
          <a:solidFill>
            <a:schemeClr val="tx1"/>
          </a:solidFill>
          <a:latin typeface="+mn-lt"/>
          <a:ea typeface="+mn-ea"/>
          <a:cs typeface="+mn-cs"/>
        </a:defRPr>
      </a:lvl8pPr>
      <a:lvl9pPr marL="2914650" indent="-171450" algn="l" defTabSz="685800" rtl="0" eaLnBrk="1" latinLnBrk="0" hangingPunct="1">
        <a:spcBef>
          <a:spcPct val="20000"/>
        </a:spcBef>
        <a:spcAft>
          <a:spcPts val="450"/>
        </a:spcAft>
        <a:buClr>
          <a:schemeClr val="tx2"/>
        </a:buClr>
        <a:buFont typeface="Arial" pitchFamily="34" charset="0"/>
        <a:buChar char="•"/>
        <a:defRPr sz="1275"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fld id="{1279D731-ACC5-4FAF-8CC6-EF54919B79E9}" type="datetimeFigureOut">
              <a:rPr lang="en-US" smtClean="0">
                <a:solidFill>
                  <a:prstClr val="black">
                    <a:tint val="75000"/>
                  </a:prstClr>
                </a:solidFill>
              </a:rPr>
              <a:pPr defTabSz="685800"/>
              <a:t>11/11/2016</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fld id="{F0F79376-3F9C-4846-9940-143206A72E03}"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xmlns="" val="1449543847"/>
      </p:ext>
    </p:extLst>
  </p:cSld>
  <p:clrMap bg1="lt1" tx1="dk1" bg2="lt2" tx2="dk2" accent1="accent1" accent2="accent2" accent3="accent3" accent4="accent4" accent5="accent5" accent6="accent6" hlink="hlink" folHlink="folHlink"/>
  <p:sldLayoutIdLst>
    <p:sldLayoutId id="2147484625" r:id="rId1"/>
    <p:sldLayoutId id="2147484626" r:id="rId2"/>
    <p:sldLayoutId id="2147484627" r:id="rId3"/>
    <p:sldLayoutId id="2147484628" r:id="rId4"/>
    <p:sldLayoutId id="2147484629" r:id="rId5"/>
    <p:sldLayoutId id="2147484630" r:id="rId6"/>
    <p:sldLayoutId id="2147484631" r:id="rId7"/>
    <p:sldLayoutId id="2147484632" r:id="rId8"/>
    <p:sldLayoutId id="2147484633" r:id="rId9"/>
    <p:sldLayoutId id="2147484634" r:id="rId10"/>
    <p:sldLayoutId id="2147484635" r:id="rId11"/>
    <p:sldLayoutId id="2147484636"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73847"/>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1" y="1369218"/>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98"/>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5" name="Footer Placeholder 4"/>
          <p:cNvSpPr>
            <a:spLocks noGrp="1"/>
          </p:cNvSpPr>
          <p:nvPr>
            <p:ph type="ftr" sz="quarter" idx="3"/>
          </p:nvPr>
        </p:nvSpPr>
        <p:spPr>
          <a:xfrm>
            <a:off x="3028951" y="4767298"/>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98"/>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369678468"/>
      </p:ext>
    </p:extLst>
  </p:cSld>
  <p:clrMap bg1="lt1" tx1="dk1" bg2="lt2" tx2="dk2" accent1="accent1" accent2="accent2" accent3="accent3" accent4="accent4" accent5="accent5" accent6="accent6" hlink="hlink" folHlink="folHlink"/>
  <p:sldLayoutIdLst>
    <p:sldLayoutId id="2147484650" r:id="rId1"/>
    <p:sldLayoutId id="2147484651" r:id="rId2"/>
    <p:sldLayoutId id="2147484652" r:id="rId3"/>
    <p:sldLayoutId id="2147484653" r:id="rId4"/>
    <p:sldLayoutId id="2147484654" r:id="rId5"/>
    <p:sldLayoutId id="2147484655" r:id="rId6"/>
    <p:sldLayoutId id="2147484656" r:id="rId7"/>
    <p:sldLayoutId id="2147484657" r:id="rId8"/>
    <p:sldLayoutId id="2147484658" r:id="rId9"/>
    <p:sldLayoutId id="2147484659" r:id="rId10"/>
    <p:sldLayoutId id="214748466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jpeg"/><Relationship Id="rId1" Type="http://schemas.openxmlformats.org/officeDocument/2006/relationships/slideLayout" Target="../slideLayouts/slideLayout71.xml"/><Relationship Id="rId5" Type="http://schemas.openxmlformats.org/officeDocument/2006/relationships/image" Target="../media/image12.jpeg"/><Relationship Id="rId4" Type="http://schemas.openxmlformats.org/officeDocument/2006/relationships/image" Target="../media/image11.jpe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3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1.xml"/></Relationships>
</file>

<file path=ppt/slides/_rels/slide1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01.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1.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34.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12.xml"/><Relationship Id="rId5" Type="http://schemas.openxmlformats.org/officeDocument/2006/relationships/image" Target="../media/image33.png"/><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8" Type="http://schemas.openxmlformats.org/officeDocument/2006/relationships/image" Target="../media/image38.jpeg"/><Relationship Id="rId13" Type="http://schemas.openxmlformats.org/officeDocument/2006/relationships/image" Target="../media/image43.png"/><Relationship Id="rId3" Type="http://schemas.openxmlformats.org/officeDocument/2006/relationships/image" Target="../media/image34.png"/><Relationship Id="rId7" Type="http://schemas.openxmlformats.org/officeDocument/2006/relationships/image" Target="../media/image37.jpeg"/><Relationship Id="rId12"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123.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jpeg"/><Relationship Id="rId10" Type="http://schemas.openxmlformats.org/officeDocument/2006/relationships/image" Target="../media/image40.png"/><Relationship Id="rId4" Type="http://schemas.microsoft.com/office/2007/relationships/hdphoto" Target="../media/hdphoto2.wdp"/><Relationship Id="rId9"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60.xml"/></Relationships>
</file>

<file path=ppt/slides/_rels/slide1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17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167.xml"/><Relationship Id="rId4" Type="http://schemas.openxmlformats.org/officeDocument/2006/relationships/image" Target="../media/image55.jpeg"/></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77.xml"/><Relationship Id="rId5" Type="http://schemas.openxmlformats.org/officeDocument/2006/relationships/image" Target="../media/image15.jpe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34.xml"/></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17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01.xml"/></Relationships>
</file>

<file path=ppt/slides/_rels/slide2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16.xml"/></Relationships>
</file>

<file path=ppt/slides/_rels/slide2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60.xml"/></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9.jpeg"/><Relationship Id="rId1" Type="http://schemas.openxmlformats.org/officeDocument/2006/relationships/slideLayout" Target="../slideLayouts/slideLayout60.xml"/></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0.jpeg"/><Relationship Id="rId1" Type="http://schemas.openxmlformats.org/officeDocument/2006/relationships/slideLayout" Target="../slideLayouts/slideLayout60.xml"/></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22.xml"/><Relationship Id="rId5" Type="http://schemas.openxmlformats.org/officeDocument/2006/relationships/image" Target="../media/image73.jpeg"/><Relationship Id="rId4" Type="http://schemas.microsoft.com/office/2007/relationships/hdphoto" Target="../media/hdphoto3.wdp"/></Relationships>
</file>

<file path=ppt/slides/_rels/slide2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22.xml"/></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1.xml"/></Relationships>
</file>

<file path=ppt/slides/_rels/slide3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45.xml"/></Relationships>
</file>

<file path=ppt/slides/_rels/slide3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45.xml"/></Relationships>
</file>

<file path=ppt/slides/_rels/slide3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2.xml"/></Relationships>
</file>

<file path=ppt/slides/_rels/slide3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76.png"/><Relationship Id="rId1" Type="http://schemas.openxmlformats.org/officeDocument/2006/relationships/slideLayout" Target="../slideLayouts/slideLayout145.xml"/></Relationships>
</file>

<file path=ppt/slides/_rels/slide35.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tags" Target="../tags/tag3.xml"/><Relationship Id="rId7" Type="http://schemas.openxmlformats.org/officeDocument/2006/relationships/image" Target="../media/image78.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45.xml"/><Relationship Id="rId5" Type="http://schemas.openxmlformats.org/officeDocument/2006/relationships/tags" Target="../tags/tag5.xml"/><Relationship Id="rId4" Type="http://schemas.openxmlformats.org/officeDocument/2006/relationships/tags" Target="../tags/tag4.xml"/></Relationships>
</file>

<file path=ppt/slides/_rels/slide36.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tags" Target="../tags/tag8.xml"/><Relationship Id="rId7" Type="http://schemas.openxmlformats.org/officeDocument/2006/relationships/notesSlide" Target="../notesSlides/notesSlide8.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Layout" Target="../slideLayouts/slideLayout145.xml"/><Relationship Id="rId5" Type="http://schemas.openxmlformats.org/officeDocument/2006/relationships/tags" Target="../tags/tag10.xml"/><Relationship Id="rId4" Type="http://schemas.openxmlformats.org/officeDocument/2006/relationships/tags" Target="../tags/tag9.xml"/><Relationship Id="rId9" Type="http://schemas.openxmlformats.org/officeDocument/2006/relationships/image" Target="../media/image83.png"/></Relationships>
</file>

<file path=ppt/slides/_rels/slide37.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tags" Target="../tags/tag13.xml"/><Relationship Id="rId7" Type="http://schemas.openxmlformats.org/officeDocument/2006/relationships/image" Target="../media/image78.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Layout" Target="../slideLayouts/slideLayout145.xml"/><Relationship Id="rId5" Type="http://schemas.openxmlformats.org/officeDocument/2006/relationships/tags" Target="../tags/tag15.xml"/><Relationship Id="rId4" Type="http://schemas.openxmlformats.org/officeDocument/2006/relationships/tags" Target="../tags/tag14.xml"/></Relationships>
</file>

<file path=ppt/slides/_rels/slide3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76.png"/><Relationship Id="rId1" Type="http://schemas.openxmlformats.org/officeDocument/2006/relationships/slideLayout" Target="../slideLayouts/slideLayout156.xml"/></Relationships>
</file>

<file path=ppt/slides/_rels/slide3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86.jpeg"/><Relationship Id="rId1" Type="http://schemas.openxmlformats.org/officeDocument/2006/relationships/slideLayout" Target="../slideLayouts/slideLayout60.xml"/><Relationship Id="rId4" Type="http://schemas.openxmlformats.org/officeDocument/2006/relationships/image" Target="../media/image87.png"/></Relationships>
</file>

<file path=ppt/slides/_rels/slide4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04.xml"/></Relationships>
</file>

<file path=ppt/slides/_rels/slide4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90.png"/></Relationships>
</file>

<file path=ppt/slides/_rels/slide4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E9%88%B4%E6%9C%A8%E4%B8%80%E6%9C%97%20NTT%E6%9C%80%E6%96%B0%E5%BB%A3%E5%91%8A%E3%80%8C%E6%88%91%E7%9A%84%E5%A4%A2%E6%83%B3%E3%80%8D%E4%B8%AD%E6%96%87%E5%AD%97%E5%B9%95%20-%20YouTube.mp4" TargetMode="External"/><Relationship Id="rId1" Type="http://schemas.openxmlformats.org/officeDocument/2006/relationships/slideLayout" Target="../slideLayouts/slideLayout7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8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73.xml"/></Relationships>
</file>

<file path=ppt/slides/_rels/slide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xml"/><Relationship Id="rId1" Type="http://schemas.openxmlformats.org/officeDocument/2006/relationships/slideLayout" Target="../slideLayouts/slideLayout8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lum bright="70000" contrast="-70000"/>
            <a:extLst>
              <a:ext uri="{BEBA8EAE-BF5A-486C-A8C5-ECC9F3942E4B}">
                <a14:imgProps xmlns:a14="http://schemas.microsoft.com/office/drawing/2010/main" xmlns="">
                  <a14:imgLayer r:embed="rId3">
                    <a14:imgEffect>
                      <a14:colorTemperature colorTemp="6250"/>
                    </a14:imgEffect>
                  </a14:imgLayer>
                </a14:imgProps>
              </a:ext>
              <a:ext uri="{28A0092B-C50C-407E-A947-70E740481C1C}">
                <a14:useLocalDpi xmlns:a14="http://schemas.microsoft.com/office/drawing/2010/main" xmlns="" val="0"/>
              </a:ext>
            </a:extLst>
          </a:blip>
          <a:stretch>
            <a:fillRect/>
          </a:stretch>
        </p:blipFill>
        <p:spPr>
          <a:xfrm>
            <a:off x="0" y="8530"/>
            <a:ext cx="9144000" cy="5143500"/>
          </a:xfrm>
          <a:prstGeom prst="rect">
            <a:avLst/>
          </a:prstGeom>
        </p:spPr>
      </p:pic>
      <p:sp>
        <p:nvSpPr>
          <p:cNvPr id="15" name="Text Box 6"/>
          <p:cNvSpPr txBox="1">
            <a:spLocks noChangeArrowheads="1"/>
          </p:cNvSpPr>
          <p:nvPr/>
        </p:nvSpPr>
        <p:spPr bwMode="auto">
          <a:xfrm>
            <a:off x="2860060" y="2545167"/>
            <a:ext cx="5747657" cy="1015663"/>
          </a:xfrm>
          <a:prstGeom prst="rect">
            <a:avLst/>
          </a:prstGeom>
          <a:noFill/>
          <a:ln w="9525">
            <a:noFill/>
            <a:miter lim="800000"/>
            <a:headEnd/>
            <a:tailEnd/>
          </a:ln>
          <a:effectLst/>
        </p:spPr>
        <p:txBody>
          <a:bodyPr wrap="square" lIns="68580" tIns="34290" rIns="68580" bIns="34290">
            <a:spAutoFit/>
          </a:bodyPr>
          <a:lstStyle/>
          <a:p>
            <a:pPr algn="ctr">
              <a:spcBef>
                <a:spcPts val="900"/>
              </a:spcBef>
              <a:defRPr/>
            </a:pPr>
            <a:r>
              <a:rPr lang="zh-TW" altLang="en-US" sz="2700" dirty="0">
                <a:solidFill>
                  <a:srgbClr val="003366"/>
                </a:solidFill>
                <a:ea typeface="華康儷中黑" panose="020B0509000000000000" pitchFamily="49" charset="-120"/>
                <a:cs typeface="Heiti TC Light"/>
              </a:rPr>
              <a:t>副總裁級</a:t>
            </a:r>
            <a:endParaRPr lang="en-US" altLang="zh-TW" sz="2700" dirty="0">
              <a:solidFill>
                <a:srgbClr val="003366"/>
              </a:solidFill>
              <a:ea typeface="華康儷中黑" panose="020B0509000000000000" pitchFamily="49" charset="-120"/>
              <a:cs typeface="Heiti TC Light"/>
            </a:endParaRPr>
          </a:p>
          <a:p>
            <a:pPr algn="ctr">
              <a:spcBef>
                <a:spcPts val="900"/>
              </a:spcBef>
              <a:defRPr/>
            </a:pPr>
            <a:r>
              <a:rPr lang="en-US" altLang="zh-TW" sz="2700" dirty="0">
                <a:solidFill>
                  <a:srgbClr val="003366"/>
                </a:solidFill>
                <a:ea typeface="華康儷中黑" panose="020B0509000000000000" pitchFamily="49" charset="-120"/>
                <a:cs typeface="Heiti TC Light"/>
              </a:rPr>
              <a:t>Field Vice President</a:t>
            </a:r>
          </a:p>
        </p:txBody>
      </p:sp>
      <p:sp>
        <p:nvSpPr>
          <p:cNvPr id="18" name="Text Box 6"/>
          <p:cNvSpPr txBox="1">
            <a:spLocks noChangeArrowheads="1"/>
          </p:cNvSpPr>
          <p:nvPr/>
        </p:nvSpPr>
        <p:spPr bwMode="auto">
          <a:xfrm>
            <a:off x="3292978" y="1335514"/>
            <a:ext cx="4781039" cy="830997"/>
          </a:xfrm>
          <a:prstGeom prst="rect">
            <a:avLst/>
          </a:prstGeom>
          <a:noFill/>
          <a:ln w="9525">
            <a:noFill/>
            <a:miter lim="800000"/>
            <a:headEnd/>
            <a:tailEnd/>
          </a:ln>
          <a:effectLst/>
        </p:spPr>
        <p:txBody>
          <a:bodyPr wrap="square" lIns="68580" tIns="34290" rIns="68580" bIns="34290">
            <a:spAutoFit/>
          </a:bodyPr>
          <a:lstStyle/>
          <a:p>
            <a:pPr algn="ctr">
              <a:spcBef>
                <a:spcPct val="50000"/>
              </a:spcBef>
              <a:defRPr/>
            </a:pPr>
            <a:r>
              <a:rPr lang="en-US" sz="5000" b="1" dirty="0">
                <a:solidFill>
                  <a:srgbClr val="33CCFF"/>
                </a:solidFill>
                <a:ea typeface="華康儷中黑" panose="020B0509000000000000" pitchFamily="49" charset="-120"/>
                <a:cs typeface="Heiti TC Light"/>
              </a:rPr>
              <a:t>Johnny Huang </a:t>
            </a:r>
          </a:p>
        </p:txBody>
      </p:sp>
      <p:sp>
        <p:nvSpPr>
          <p:cNvPr id="23" name="TextBox 22"/>
          <p:cNvSpPr txBox="1"/>
          <p:nvPr/>
        </p:nvSpPr>
        <p:spPr>
          <a:xfrm>
            <a:off x="130630" y="168760"/>
            <a:ext cx="8833757" cy="484748"/>
          </a:xfrm>
          <a:prstGeom prst="rect">
            <a:avLst/>
          </a:prstGeom>
          <a:noFill/>
        </p:spPr>
        <p:txBody>
          <a:bodyPr wrap="square" lIns="68580" tIns="34290" rIns="68580" bIns="34290" rtlCol="0">
            <a:spAutoFit/>
          </a:bodyPr>
          <a:lstStyle/>
          <a:p>
            <a:pPr algn="ctr"/>
            <a:r>
              <a:rPr lang="zh-TW" altLang="en-US" sz="2700" dirty="0">
                <a:solidFill>
                  <a:srgbClr val="003366"/>
                </a:solidFill>
                <a:ea typeface="Apple LiGothic" pitchFamily="2" charset="-120"/>
              </a:rPr>
              <a:t>透過購物年金作物色、招募</a:t>
            </a:r>
          </a:p>
        </p:txBody>
      </p:sp>
      <p:sp>
        <p:nvSpPr>
          <p:cNvPr id="24" name="Rectangle 23"/>
          <p:cNvSpPr/>
          <p:nvPr/>
        </p:nvSpPr>
        <p:spPr>
          <a:xfrm>
            <a:off x="130630" y="653509"/>
            <a:ext cx="8833757" cy="392415"/>
          </a:xfrm>
          <a:prstGeom prst="rect">
            <a:avLst/>
          </a:prstGeom>
        </p:spPr>
        <p:txBody>
          <a:bodyPr wrap="square" lIns="68580" tIns="34290" rIns="68580" bIns="34290">
            <a:spAutoFit/>
          </a:bodyPr>
          <a:lstStyle/>
          <a:p>
            <a:pPr algn="ctr"/>
            <a:r>
              <a:rPr lang="en-US" sz="2100" dirty="0">
                <a:solidFill>
                  <a:srgbClr val="003366"/>
                </a:solidFill>
                <a:ea typeface="Apple LiGothic" pitchFamily="2" charset="-120"/>
              </a:rPr>
              <a:t>Prospecting and Recruiting with Shopping Annuity </a:t>
            </a: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86348" y="1137250"/>
            <a:ext cx="2263140" cy="281583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0" name="TextBox 16"/>
          <p:cNvSpPr txBox="1"/>
          <p:nvPr/>
        </p:nvSpPr>
        <p:spPr>
          <a:xfrm>
            <a:off x="413167" y="4928056"/>
            <a:ext cx="8206957" cy="215444"/>
          </a:xfrm>
          <a:prstGeom prst="rect">
            <a:avLst/>
          </a:prstGeom>
          <a:noFill/>
        </p:spPr>
        <p:txBody>
          <a:bodyPr wrap="square" rtlCol="0">
            <a:spAutoFit/>
          </a:bodyPr>
          <a:lstStyle>
            <a:defPPr>
              <a:defRPr lang="en-US"/>
            </a:defPPr>
            <a:lvl1pPr marL="0" algn="l" defTabSz="914105" rtl="0" eaLnBrk="1" latinLnBrk="0" hangingPunct="1">
              <a:defRPr sz="1900" kern="1200">
                <a:solidFill>
                  <a:schemeClr val="tx1"/>
                </a:solidFill>
                <a:latin typeface="+mn-lt"/>
                <a:ea typeface="+mn-ea"/>
                <a:cs typeface="+mn-cs"/>
              </a:defRPr>
            </a:lvl1pPr>
            <a:lvl2pPr marL="457047" algn="l" defTabSz="914105" rtl="0" eaLnBrk="1" latinLnBrk="0" hangingPunct="1">
              <a:defRPr sz="1900" kern="1200">
                <a:solidFill>
                  <a:schemeClr val="tx1"/>
                </a:solidFill>
                <a:latin typeface="+mn-lt"/>
                <a:ea typeface="+mn-ea"/>
                <a:cs typeface="+mn-cs"/>
              </a:defRPr>
            </a:lvl2pPr>
            <a:lvl3pPr marL="914105" algn="l" defTabSz="914105" rtl="0" eaLnBrk="1" latinLnBrk="0" hangingPunct="1">
              <a:defRPr sz="1900" kern="1200">
                <a:solidFill>
                  <a:schemeClr val="tx1"/>
                </a:solidFill>
                <a:latin typeface="+mn-lt"/>
                <a:ea typeface="+mn-ea"/>
                <a:cs typeface="+mn-cs"/>
              </a:defRPr>
            </a:lvl3pPr>
            <a:lvl4pPr marL="1371158" algn="l" defTabSz="914105" rtl="0" eaLnBrk="1" latinLnBrk="0" hangingPunct="1">
              <a:defRPr sz="1900" kern="1200">
                <a:solidFill>
                  <a:schemeClr val="tx1"/>
                </a:solidFill>
                <a:latin typeface="+mn-lt"/>
                <a:ea typeface="+mn-ea"/>
                <a:cs typeface="+mn-cs"/>
              </a:defRPr>
            </a:lvl4pPr>
            <a:lvl5pPr marL="1828210" algn="l" defTabSz="914105" rtl="0" eaLnBrk="1" latinLnBrk="0" hangingPunct="1">
              <a:defRPr sz="1900" kern="1200">
                <a:solidFill>
                  <a:schemeClr val="tx1"/>
                </a:solidFill>
                <a:latin typeface="+mn-lt"/>
                <a:ea typeface="+mn-ea"/>
                <a:cs typeface="+mn-cs"/>
              </a:defRPr>
            </a:lvl5pPr>
            <a:lvl6pPr marL="2285270" algn="l" defTabSz="914105" rtl="0" eaLnBrk="1" latinLnBrk="0" hangingPunct="1">
              <a:defRPr sz="1900" kern="1200">
                <a:solidFill>
                  <a:schemeClr val="tx1"/>
                </a:solidFill>
                <a:latin typeface="+mn-lt"/>
                <a:ea typeface="+mn-ea"/>
                <a:cs typeface="+mn-cs"/>
              </a:defRPr>
            </a:lvl6pPr>
            <a:lvl7pPr marL="2742314" algn="l" defTabSz="914105" rtl="0" eaLnBrk="1" latinLnBrk="0" hangingPunct="1">
              <a:defRPr sz="1900" kern="1200">
                <a:solidFill>
                  <a:schemeClr val="tx1"/>
                </a:solidFill>
                <a:latin typeface="+mn-lt"/>
                <a:ea typeface="+mn-ea"/>
                <a:cs typeface="+mn-cs"/>
              </a:defRPr>
            </a:lvl7pPr>
            <a:lvl8pPr marL="3199360" algn="l" defTabSz="914105" rtl="0" eaLnBrk="1" latinLnBrk="0" hangingPunct="1">
              <a:defRPr sz="1900" kern="1200">
                <a:solidFill>
                  <a:schemeClr val="tx1"/>
                </a:solidFill>
                <a:latin typeface="+mn-lt"/>
                <a:ea typeface="+mn-ea"/>
                <a:cs typeface="+mn-cs"/>
              </a:defRPr>
            </a:lvl8pPr>
            <a:lvl9pPr marL="3656407" algn="l" defTabSz="914105" rtl="0" eaLnBrk="1" latinLnBrk="0" hangingPunct="1">
              <a:defRPr sz="1900" kern="1200">
                <a:solidFill>
                  <a:schemeClr val="tx1"/>
                </a:solidFill>
                <a:latin typeface="+mn-lt"/>
                <a:ea typeface="+mn-ea"/>
                <a:cs typeface="+mn-cs"/>
              </a:defRPr>
            </a:lvl9pPr>
          </a:lstStyle>
          <a:p>
            <a:r>
              <a:rPr lang="zh-TW" altLang="en-US" sz="400" dirty="0">
                <a:solidFill>
                  <a:srgbClr val="003366"/>
                </a:solidFill>
                <a:ea typeface="Apple LiGothic" pitchFamily="2" charset="-120"/>
                <a:cs typeface="Heiti TC Light"/>
              </a:rPr>
              <a:t>本簡報中提到的收入等級純屬舉例說明，無意代表美安香</a:t>
            </a:r>
            <a:r>
              <a:rPr lang="zh-TW" altLang="en-US" sz="400" dirty="0" smtClean="0">
                <a:solidFill>
                  <a:srgbClr val="003366"/>
                </a:solidFill>
                <a:ea typeface="Apple LiGothic" pitchFamily="2" charset="-120"/>
                <a:cs typeface="Heiti TC Light"/>
              </a:rPr>
              <a:t>港超連鎖™店主的</a:t>
            </a:r>
            <a:r>
              <a:rPr lang="zh-TW" altLang="en-US" sz="400" dirty="0">
                <a:solidFill>
                  <a:srgbClr val="003366"/>
                </a:solidFill>
                <a:ea typeface="Apple LiGothic" pitchFamily="2" charset="-120"/>
                <a:cs typeface="Heiti TC Light"/>
              </a:rPr>
              <a:t>一般收入，也無意表示任何超連</a:t>
            </a:r>
            <a:r>
              <a:rPr lang="zh-TW" altLang="en-US" sz="400" dirty="0" smtClean="0">
                <a:solidFill>
                  <a:srgbClr val="003366"/>
                </a:solidFill>
                <a:ea typeface="Apple LiGothic" pitchFamily="2" charset="-120"/>
                <a:cs typeface="Heiti TC Light"/>
              </a:rPr>
              <a:t>鎖™店</a:t>
            </a:r>
            <a:r>
              <a:rPr lang="zh-TW" altLang="en-US" sz="400" dirty="0">
                <a:solidFill>
                  <a:srgbClr val="003366"/>
                </a:solidFill>
                <a:ea typeface="Apple LiGothic" pitchFamily="2" charset="-120"/>
                <a:cs typeface="Heiti TC Light"/>
              </a:rPr>
              <a:t>主皆可賺取同等收入。美安香港超連</a:t>
            </a:r>
            <a:r>
              <a:rPr lang="zh-TW" altLang="en-US" sz="400" dirty="0" smtClean="0">
                <a:solidFill>
                  <a:srgbClr val="003366"/>
                </a:solidFill>
                <a:ea typeface="Apple LiGothic" pitchFamily="2" charset="-120"/>
                <a:cs typeface="Heiti TC Light"/>
              </a:rPr>
              <a:t>鎖™店</a:t>
            </a:r>
            <a:r>
              <a:rPr lang="zh-TW" altLang="en-US" sz="400" dirty="0">
                <a:solidFill>
                  <a:srgbClr val="003366"/>
                </a:solidFill>
                <a:ea typeface="Apple LiGothic" pitchFamily="2" charset="-120"/>
                <a:cs typeface="Heiti TC Light"/>
              </a:rPr>
              <a:t>主的成功與否，取決於其在發展事業時的努力、才能與投入程度。</a:t>
            </a:r>
            <a:r>
              <a:rPr lang="en-US" sz="400" b="1" dirty="0">
                <a:solidFill>
                  <a:srgbClr val="003366"/>
                </a:solidFill>
                <a:ea typeface="Apple LiGothic" pitchFamily="2" charset="-120"/>
                <a:cs typeface="Heiti TC Light"/>
              </a:rPr>
              <a:t>The income levels mentioned in the following presentation are for illustration purposes only. They are not intended to represent the income of a typical Market Hong Kong </a:t>
            </a:r>
            <a:r>
              <a:rPr lang="en-US" altLang="zh-TW" sz="400" b="1" dirty="0" err="1" smtClean="0">
                <a:solidFill>
                  <a:srgbClr val="003366"/>
                </a:solidFill>
                <a:ea typeface="Apple LiGothic" pitchFamily="2" charset="-120"/>
                <a:cs typeface="Heiti TC Light"/>
              </a:rPr>
              <a:t>UnFranchise</a:t>
            </a:r>
            <a:r>
              <a:rPr lang="en-US" altLang="zh-TW" sz="400" b="1" dirty="0" smtClean="0">
                <a:solidFill>
                  <a:srgbClr val="003366"/>
                </a:solidFill>
                <a:ea typeface="Apple LiGothic" pitchFamily="2" charset="-120"/>
                <a:cs typeface="Heiti TC Light"/>
              </a:rPr>
              <a:t> ™Owner</a:t>
            </a:r>
            <a:r>
              <a:rPr lang="en-US" sz="400" b="1" dirty="0" smtClean="0">
                <a:solidFill>
                  <a:srgbClr val="003366"/>
                </a:solidFill>
                <a:ea typeface="Apple LiGothic" pitchFamily="2" charset="-120"/>
                <a:cs typeface="Heiti TC Light"/>
              </a:rPr>
              <a:t>, </a:t>
            </a:r>
            <a:r>
              <a:rPr lang="en-US" sz="400" b="1" dirty="0">
                <a:solidFill>
                  <a:srgbClr val="003366"/>
                </a:solidFill>
                <a:ea typeface="Apple LiGothic" pitchFamily="2" charset="-120"/>
                <a:cs typeface="Heiti TC Light"/>
              </a:rPr>
              <a:t>nor </a:t>
            </a:r>
            <a:r>
              <a:rPr lang="en-US" sz="400" b="1" dirty="0" smtClean="0">
                <a:solidFill>
                  <a:srgbClr val="003366"/>
                </a:solidFill>
                <a:ea typeface="Apple LiGothic" pitchFamily="2" charset="-120"/>
                <a:cs typeface="Heiti TC Light"/>
              </a:rPr>
              <a:t>are </a:t>
            </a:r>
            <a:r>
              <a:rPr lang="en-US" sz="400" b="1" dirty="0">
                <a:solidFill>
                  <a:srgbClr val="003366"/>
                </a:solidFill>
                <a:ea typeface="Apple LiGothic" pitchFamily="2" charset="-120"/>
                <a:cs typeface="Heiti TC Light"/>
              </a:rPr>
              <a:t>they intended to represent that any given Independent </a:t>
            </a:r>
            <a:r>
              <a:rPr lang="en-US" altLang="zh-TW" sz="400" b="1" dirty="0" err="1" smtClean="0">
                <a:solidFill>
                  <a:srgbClr val="003366"/>
                </a:solidFill>
                <a:ea typeface="Apple LiGothic" pitchFamily="2" charset="-120"/>
                <a:cs typeface="Heiti TC Light"/>
              </a:rPr>
              <a:t>UnFranchise</a:t>
            </a:r>
            <a:r>
              <a:rPr lang="en-US" altLang="zh-TW" sz="400" b="1" dirty="0">
                <a:solidFill>
                  <a:srgbClr val="003366"/>
                </a:solidFill>
                <a:ea typeface="Apple LiGothic" pitchFamily="2" charset="-120"/>
                <a:cs typeface="Heiti TC Light"/>
              </a:rPr>
              <a:t> ™</a:t>
            </a:r>
            <a:r>
              <a:rPr lang="en-US" altLang="zh-TW" sz="400" b="1" dirty="0" smtClean="0">
                <a:solidFill>
                  <a:srgbClr val="003366"/>
                </a:solidFill>
                <a:ea typeface="Apple LiGothic" pitchFamily="2" charset="-120"/>
                <a:cs typeface="Heiti TC Light"/>
              </a:rPr>
              <a:t> </a:t>
            </a:r>
            <a:r>
              <a:rPr lang="en-US" altLang="zh-TW" sz="400" b="1" dirty="0">
                <a:solidFill>
                  <a:srgbClr val="003366"/>
                </a:solidFill>
                <a:ea typeface="Apple LiGothic" pitchFamily="2" charset="-120"/>
                <a:cs typeface="Heiti TC Light"/>
              </a:rPr>
              <a:t>Owner</a:t>
            </a:r>
            <a:r>
              <a:rPr lang="en-US" sz="400" b="1" dirty="0" smtClean="0">
                <a:solidFill>
                  <a:srgbClr val="003366"/>
                </a:solidFill>
                <a:ea typeface="Apple LiGothic" pitchFamily="2" charset="-120"/>
                <a:cs typeface="Heiti TC Light"/>
              </a:rPr>
              <a:t> </a:t>
            </a:r>
            <a:r>
              <a:rPr lang="en-US" sz="400" b="1" dirty="0">
                <a:solidFill>
                  <a:srgbClr val="003366"/>
                </a:solidFill>
                <a:ea typeface="Apple LiGothic" pitchFamily="2" charset="-120"/>
                <a:cs typeface="Heiti TC Light"/>
              </a:rPr>
              <a:t>will earn income in that amount. The success of any Market Hong Kong Independent </a:t>
            </a:r>
            <a:r>
              <a:rPr lang="en-US" altLang="zh-TW" sz="400" b="1" dirty="0" err="1" smtClean="0">
                <a:solidFill>
                  <a:srgbClr val="003366"/>
                </a:solidFill>
                <a:ea typeface="Apple LiGothic" pitchFamily="2" charset="-120"/>
                <a:cs typeface="Heiti TC Light"/>
              </a:rPr>
              <a:t>UnFranchise</a:t>
            </a:r>
            <a:r>
              <a:rPr lang="en-US" altLang="zh-TW" sz="400" b="1" dirty="0">
                <a:solidFill>
                  <a:srgbClr val="003366"/>
                </a:solidFill>
                <a:ea typeface="Apple LiGothic" pitchFamily="2" charset="-120"/>
                <a:cs typeface="Heiti TC Light"/>
              </a:rPr>
              <a:t> ™</a:t>
            </a:r>
            <a:r>
              <a:rPr lang="en-US" altLang="zh-TW" sz="400" b="1" dirty="0" smtClean="0">
                <a:solidFill>
                  <a:srgbClr val="003366"/>
                </a:solidFill>
                <a:ea typeface="Apple LiGothic" pitchFamily="2" charset="-120"/>
                <a:cs typeface="Heiti TC Light"/>
              </a:rPr>
              <a:t> </a:t>
            </a:r>
            <a:r>
              <a:rPr lang="en-US" altLang="zh-TW" sz="400" b="1" dirty="0">
                <a:solidFill>
                  <a:srgbClr val="003366"/>
                </a:solidFill>
                <a:ea typeface="Apple LiGothic" pitchFamily="2" charset="-120"/>
                <a:cs typeface="Heiti TC Light"/>
              </a:rPr>
              <a:t>Owner</a:t>
            </a:r>
            <a:r>
              <a:rPr lang="en-US" sz="400" b="1" dirty="0" smtClean="0">
                <a:solidFill>
                  <a:srgbClr val="003366"/>
                </a:solidFill>
                <a:ea typeface="Apple LiGothic" pitchFamily="2" charset="-120"/>
                <a:cs typeface="Heiti TC Light"/>
              </a:rPr>
              <a:t> </a:t>
            </a:r>
            <a:r>
              <a:rPr lang="en-US" sz="400" b="1" dirty="0">
                <a:solidFill>
                  <a:srgbClr val="003366"/>
                </a:solidFill>
                <a:ea typeface="Apple LiGothic" pitchFamily="2" charset="-120"/>
                <a:cs typeface="Heiti TC Light"/>
              </a:rPr>
              <a:t>will depend upon the amount of hard work, talent, and dedication which he or she devotes to building his or her Market Hong Kong Business.</a:t>
            </a:r>
            <a:endParaRPr lang="en-US" sz="400" dirty="0">
              <a:solidFill>
                <a:srgbClr val="003366"/>
              </a:solidFill>
              <a:ea typeface="Apple LiGothic" pitchFamily="2" charset="-120"/>
              <a:cs typeface="Heiti TC Light"/>
            </a:endParaRPr>
          </a:p>
        </p:txBody>
      </p:sp>
      <p:pic>
        <p:nvPicPr>
          <p:cNvPr id="11" name="Picture 10"/>
          <p:cNvPicPr>
            <a:picLocks noChangeAspect="1"/>
          </p:cNvPicPr>
          <p:nvPr/>
        </p:nvPicPr>
        <p:blipFill>
          <a:blip r:embed="rId5" cstate="print">
            <a:extLst>
              <a:ext uri="{28A0092B-C50C-407E-A947-70E740481C1C}">
                <a14:useLocalDpi xmlns="" xmlns:a14="http://schemas.microsoft.com/office/drawing/2010/main" xmlns:lc="http://schemas.openxmlformats.org/drawingml/2006/lockedCanvas" val="0"/>
              </a:ext>
            </a:extLst>
          </a:blip>
          <a:stretch>
            <a:fillRect/>
          </a:stretch>
        </p:blipFill>
        <p:spPr>
          <a:xfrm>
            <a:off x="8576221" y="4482371"/>
            <a:ext cx="415203" cy="403954"/>
          </a:xfrm>
          <a:prstGeom prst="rect">
            <a:avLst/>
          </a:prstGeom>
        </p:spPr>
      </p:pic>
    </p:spTree>
    <p:extLst>
      <p:ext uri="{BB962C8B-B14F-4D97-AF65-F5344CB8AC3E}">
        <p14:creationId xmlns:p14="http://schemas.microsoft.com/office/powerpoint/2010/main" xmlns="" val="39900871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266626" y="744783"/>
            <a:ext cx="8205232" cy="508634"/>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a:off x="8417042" y="726406"/>
            <a:ext cx="703440" cy="522491"/>
          </a:xfrm>
          <a:prstGeom prst="rect">
            <a:avLst/>
          </a:prstGeom>
          <a:effectLst/>
        </p:spPr>
      </p:pic>
      <p:pic>
        <p:nvPicPr>
          <p:cNvPr id="11" name="Picture 10" descr="NewYouBDC_2.png"/>
          <p:cNvPicPr>
            <a:picLocks noChangeAspect="1"/>
          </p:cNvPicPr>
          <p:nvPr/>
        </p:nvPicPr>
        <p:blipFill>
          <a:blip r:embed="rId5" cstate="screen">
            <a:extLst>
              <a:ext uri="{28A0092B-C50C-407E-A947-70E740481C1C}">
                <a14:useLocalDpi xmlns:a14="http://schemas.microsoft.com/office/drawing/2010/main" xmlns=""/>
              </a:ext>
            </a:extLst>
          </a:blip>
          <a:stretch>
            <a:fillRect/>
          </a:stretch>
        </p:blipFill>
        <p:spPr>
          <a:xfrm>
            <a:off x="5562600" y="1981316"/>
            <a:ext cx="3157652" cy="908857"/>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xmlns=""/>
              </a:ext>
            </a:extLst>
          </a:blip>
          <a:stretch>
            <a:fillRect/>
          </a:stretch>
        </p:blipFill>
        <p:spPr>
          <a:xfrm>
            <a:off x="6381092" y="1820263"/>
            <a:ext cx="1498473" cy="1096709"/>
          </a:xfrm>
          <a:prstGeom prst="rect">
            <a:avLst/>
          </a:prstGeom>
        </p:spPr>
      </p:pic>
      <p:pic>
        <p:nvPicPr>
          <p:cNvPr id="13" name="Picture 12"/>
          <p:cNvPicPr>
            <a:picLocks noChangeAspect="1"/>
          </p:cNvPicPr>
          <p:nvPr/>
        </p:nvPicPr>
        <p:blipFill rotWithShape="1">
          <a:blip r:embed="rId7" cstate="screen">
            <a:extLst>
              <a:ext uri="{28A0092B-C50C-407E-A947-70E740481C1C}">
                <a14:useLocalDpi xmlns:a14="http://schemas.microsoft.com/office/drawing/2010/main" xmlns=""/>
              </a:ext>
            </a:extLst>
          </a:blip>
          <a:srcRect t="55796"/>
          <a:stretch/>
        </p:blipFill>
        <p:spPr>
          <a:xfrm>
            <a:off x="5375834" y="2898458"/>
            <a:ext cx="3344418" cy="845259"/>
          </a:xfrm>
          <a:prstGeom prst="rect">
            <a:avLst/>
          </a:prstGeom>
        </p:spPr>
      </p:pic>
      <p:sp>
        <p:nvSpPr>
          <p:cNvPr id="2" name="Rectangle 1"/>
          <p:cNvSpPr/>
          <p:nvPr/>
        </p:nvSpPr>
        <p:spPr>
          <a:xfrm>
            <a:off x="4387023" y="3862110"/>
            <a:ext cx="4842703" cy="492443"/>
          </a:xfrm>
          <a:prstGeom prst="rect">
            <a:avLst/>
          </a:prstGeom>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lang="zh-HK" sz="1200" b="1" i="0" u="none" dirty="0" smtClean="0">
                <a:solidFill>
                  <a:srgbClr val="FF0000"/>
                </a:solidFill>
                <a:ea typeface="SimSun" pitchFamily="18" charset="0"/>
              </a:rPr>
              <a:t>Hint: </a:t>
            </a:r>
            <a:r>
              <a:rPr lang="zh-HK" sz="1200" b="1" i="1" u="none" dirty="0" smtClean="0">
                <a:solidFill>
                  <a:srgbClr val="042555"/>
                </a:solidFill>
                <a:ea typeface="SimSun" pitchFamily="18" charset="0"/>
              </a:rPr>
              <a:t>anyone already earning a BV leadership bonus weekly should be able to earn a IBV Leadership bonus from the Shopping annuity.</a:t>
            </a:r>
            <a:r>
              <a:rPr lang="zh-HK" sz="1200" b="1" i="1" u="none" dirty="0" smtClean="0">
                <a:solidFill>
                  <a:srgbClr val="FF0000"/>
                </a:solidFill>
                <a:ea typeface="SimSun" pitchFamily="18" charset="0"/>
              </a:rPr>
              <a:t>36</a:t>
            </a:r>
            <a:r>
              <a:rPr lang="zh-HK" sz="1400" b="1" i="1" u="none" dirty="0" smtClean="0">
                <a:solidFill>
                  <a:srgbClr val="042555"/>
                </a:solidFill>
                <a:ea typeface="SimSun" pitchFamily="18" charset="0"/>
              </a:rPr>
              <a:t>. </a:t>
            </a:r>
          </a:p>
        </p:txBody>
      </p:sp>
      <p:sp>
        <p:nvSpPr>
          <p:cNvPr id="9" name="TextBox 8"/>
          <p:cNvSpPr txBox="1"/>
          <p:nvPr/>
        </p:nvSpPr>
        <p:spPr>
          <a:xfrm>
            <a:off x="266628" y="1371810"/>
            <a:ext cx="4590863" cy="3724096"/>
          </a:xfrm>
          <a:prstGeom prst="rect">
            <a:avLst/>
          </a:prstGeom>
          <a:noFill/>
        </p:spPr>
        <p:txBody>
          <a:bodyPr wrap="square" rtlCol="0">
            <a:spAutoFit/>
          </a:bodyPr>
          <a:lstStyle/>
          <a:p>
            <a:pPr defTabSz="457200"/>
            <a:r>
              <a:rPr lang="en-US" sz="1600" b="1" i="1" kern="0" dirty="0" smtClean="0">
                <a:solidFill>
                  <a:srgbClr val="139ABB"/>
                </a:solidFill>
                <a:latin typeface="Arial"/>
                <a:cs typeface="Arial"/>
              </a:rPr>
              <a:t>You </a:t>
            </a:r>
            <a:r>
              <a:rPr lang="en-US" sz="1600" b="1" i="1" kern="0" dirty="0">
                <a:solidFill>
                  <a:srgbClr val="139ABB"/>
                </a:solidFill>
                <a:latin typeface="Arial"/>
                <a:cs typeface="Arial"/>
              </a:rPr>
              <a:t>Qualify for the SABP to:</a:t>
            </a:r>
          </a:p>
          <a:p>
            <a:pPr defTabSz="457200"/>
            <a:r>
              <a:rPr lang="en-US" sz="1100" b="1" kern="0" dirty="0">
                <a:solidFill>
                  <a:srgbClr val="042555"/>
                </a:solidFill>
                <a:latin typeface="Arial"/>
                <a:cs typeface="Arial"/>
              </a:rPr>
              <a:t>Accrue and accumulate 100% of BV + IBV on every UFO qualifying for the SABP : </a:t>
            </a:r>
          </a:p>
          <a:p>
            <a:pPr marL="342900" indent="-342900" defTabSz="457200">
              <a:buFont typeface="+mj-lt"/>
              <a:buAutoNum type="arabicPeriod"/>
            </a:pPr>
            <a:r>
              <a:rPr lang="en-US" sz="1100" b="1" kern="0" dirty="0">
                <a:solidFill>
                  <a:srgbClr val="042555"/>
                </a:solidFill>
                <a:latin typeface="Arial"/>
                <a:cs typeface="Arial"/>
              </a:rPr>
              <a:t> All the BV+ IBV already done.</a:t>
            </a:r>
          </a:p>
          <a:p>
            <a:pPr marL="342900" indent="-342900" defTabSz="457200">
              <a:buFont typeface="+mj-lt"/>
              <a:buAutoNum type="arabicPeriod"/>
            </a:pPr>
            <a:r>
              <a:rPr lang="en-US" sz="1100" b="1" kern="0" dirty="0">
                <a:solidFill>
                  <a:srgbClr val="FF0000"/>
                </a:solidFill>
                <a:latin typeface="Arial"/>
                <a:cs typeface="Arial"/>
              </a:rPr>
              <a:t>FREE SHIPPING FOR 1 YEAR!</a:t>
            </a:r>
          </a:p>
          <a:p>
            <a:pPr marL="342900" marR="0" lvl="0" indent="-342900" defTabSz="457200" eaLnBrk="1" fontAlgn="auto" latinLnBrk="0" hangingPunct="1">
              <a:lnSpc>
                <a:spcPct val="100000"/>
              </a:lnSpc>
              <a:spcBef>
                <a:spcPts val="0"/>
              </a:spcBef>
              <a:spcAft>
                <a:spcPts val="0"/>
              </a:spcAft>
              <a:buClrTx/>
              <a:buSzTx/>
              <a:buFont typeface="+mj-lt"/>
              <a:buAutoNum type="arabicPeriod"/>
              <a:tabLst/>
              <a:defRPr/>
            </a:pPr>
            <a:r>
              <a:rPr kumimoji="0" lang="en-US" sz="1100" b="1" i="0" u="none" strike="noStrike" kern="0" cap="none" spc="0" normalizeH="0" baseline="0" noProof="0" dirty="0" smtClean="0">
                <a:ln>
                  <a:noFill/>
                </a:ln>
                <a:solidFill>
                  <a:srgbClr val="042555"/>
                </a:solidFill>
                <a:effectLst/>
                <a:uLnTx/>
                <a:uFillTx/>
                <a:latin typeface="Arial"/>
                <a:cs typeface="Arial"/>
              </a:rPr>
              <a:t>The 1500 qualifying BV and IBV (~300 IBV) on $3000 at SHOP.COM on yourself and every UFO in your group that does the same.</a:t>
            </a:r>
          </a:p>
          <a:p>
            <a:pPr marL="342900" marR="0" lvl="0" indent="-342900" defTabSz="457200" eaLnBrk="1" fontAlgn="auto" latinLnBrk="0" hangingPunct="1">
              <a:lnSpc>
                <a:spcPct val="100000"/>
              </a:lnSpc>
              <a:spcBef>
                <a:spcPts val="0"/>
              </a:spcBef>
              <a:spcAft>
                <a:spcPts val="0"/>
              </a:spcAft>
              <a:buClrTx/>
              <a:buSzTx/>
              <a:buFont typeface="+mj-lt"/>
              <a:buAutoNum type="arabicPeriod"/>
              <a:tabLst/>
              <a:defRPr/>
            </a:pPr>
            <a:r>
              <a:rPr kumimoji="0" lang="en-US" sz="1100" b="1" i="0" u="none" strike="noStrike" kern="0" cap="none" spc="0" normalizeH="0" baseline="0" noProof="0" dirty="0" smtClean="0">
                <a:ln>
                  <a:noFill/>
                </a:ln>
                <a:solidFill>
                  <a:srgbClr val="042555"/>
                </a:solidFill>
                <a:effectLst/>
                <a:uLnTx/>
                <a:uFillTx/>
                <a:latin typeface="Arial"/>
                <a:cs typeface="Arial"/>
              </a:rPr>
              <a:t>The Bonus BV (200-400BV)</a:t>
            </a:r>
          </a:p>
          <a:p>
            <a:pPr marL="800100" marR="0" lvl="1" indent="-342900" defTabSz="457200" eaLnBrk="1" fontAlgn="auto" latinLnBrk="0" hangingPunct="1">
              <a:lnSpc>
                <a:spcPct val="100000"/>
              </a:lnSpc>
              <a:spcBef>
                <a:spcPts val="0"/>
              </a:spcBef>
              <a:spcAft>
                <a:spcPts val="0"/>
              </a:spcAft>
              <a:buClrTx/>
              <a:buSzTx/>
              <a:buFont typeface="Arial" charset="0"/>
              <a:buChar char="•"/>
              <a:tabLst/>
              <a:defRPr/>
            </a:pPr>
            <a:r>
              <a:rPr kumimoji="0" lang="en-US" sz="1100" b="1" i="0" u="none" strike="noStrike" kern="0" cap="none" spc="0" normalizeH="0" baseline="0" noProof="0" dirty="0" smtClean="0">
                <a:ln>
                  <a:noFill/>
                </a:ln>
                <a:solidFill>
                  <a:srgbClr val="FF0000"/>
                </a:solidFill>
                <a:effectLst/>
                <a:uLnTx/>
                <a:uFillTx/>
                <a:latin typeface="Arial"/>
                <a:cs typeface="Arial"/>
              </a:rPr>
              <a:t>20</a:t>
            </a:r>
            <a:r>
              <a:rPr kumimoji="0" lang="en-US" sz="1100" b="1" i="0" u="none" strike="noStrike" kern="0" cap="none" spc="0" normalizeH="0" baseline="0" noProof="0" dirty="0">
                <a:ln>
                  <a:noFill/>
                </a:ln>
                <a:solidFill>
                  <a:srgbClr val="FF0000"/>
                </a:solidFill>
                <a:effectLst/>
                <a:uLnTx/>
                <a:uFillTx/>
                <a:latin typeface="Arial"/>
                <a:cs typeface="Arial"/>
              </a:rPr>
              <a:t>% ADDITIONAL BV BONUS ON ALL BV ORDERS </a:t>
            </a:r>
            <a:r>
              <a:rPr kumimoji="0" lang="en-US" sz="1100" b="1" i="0" u="none" strike="noStrike" kern="0" cap="none" spc="0" normalizeH="0" baseline="0" noProof="0" dirty="0">
                <a:ln>
                  <a:noFill/>
                </a:ln>
                <a:solidFill>
                  <a:srgbClr val="042555"/>
                </a:solidFill>
                <a:effectLst/>
                <a:uLnTx/>
                <a:uFillTx/>
                <a:latin typeface="Arial"/>
                <a:cs typeface="Arial"/>
              </a:rPr>
              <a:t>for  Quarter (+300) ON YOU + everyone who qualifies on organization!</a:t>
            </a:r>
          </a:p>
          <a:p>
            <a:pPr marL="800100" marR="0" lvl="1" indent="-342900" defTabSz="457200" eaLnBrk="1" fontAlgn="auto" latinLnBrk="0" hangingPunct="1">
              <a:lnSpc>
                <a:spcPct val="100000"/>
              </a:lnSpc>
              <a:spcBef>
                <a:spcPts val="0"/>
              </a:spcBef>
              <a:spcAft>
                <a:spcPts val="0"/>
              </a:spcAft>
              <a:buClrTx/>
              <a:buSzTx/>
              <a:buFont typeface="Arial" charset="0"/>
              <a:buChar char="•"/>
              <a:tabLst/>
              <a:defRPr/>
            </a:pPr>
            <a:r>
              <a:rPr kumimoji="0" lang="en-US" sz="1100" b="1" i="0" u="none" strike="noStrike" kern="0" cap="none" spc="0" normalizeH="0" baseline="0" noProof="0" dirty="0">
                <a:ln>
                  <a:noFill/>
                </a:ln>
                <a:solidFill>
                  <a:srgbClr val="042555"/>
                </a:solidFill>
                <a:effectLst/>
                <a:uLnTx/>
                <a:uFillTx/>
                <a:latin typeface="Arial"/>
                <a:cs typeface="Arial"/>
              </a:rPr>
              <a:t> + IBV (100- 150 IBV) </a:t>
            </a:r>
          </a:p>
          <a:p>
            <a:pPr marL="342900" marR="0" lvl="0" indent="-342900" defTabSz="457200" eaLnBrk="1" fontAlgn="auto" latinLnBrk="0" hangingPunct="1">
              <a:lnSpc>
                <a:spcPct val="100000"/>
              </a:lnSpc>
              <a:spcBef>
                <a:spcPts val="0"/>
              </a:spcBef>
              <a:spcAft>
                <a:spcPts val="0"/>
              </a:spcAft>
              <a:buClrTx/>
              <a:buSzTx/>
              <a:buFont typeface="+mj-lt"/>
              <a:buAutoNum type="arabicPeriod"/>
              <a:tabLst/>
              <a:defRPr/>
            </a:pPr>
            <a:r>
              <a:rPr kumimoji="0" lang="en-US" sz="1100" b="1" i="0" u="none" strike="noStrike" kern="0" cap="none" spc="0" normalizeH="0" baseline="0" noProof="0" dirty="0">
                <a:ln>
                  <a:noFill/>
                </a:ln>
                <a:solidFill>
                  <a:srgbClr val="042555"/>
                </a:solidFill>
                <a:effectLst/>
                <a:uLnTx/>
                <a:uFillTx/>
                <a:latin typeface="Arial"/>
                <a:cs typeface="Arial"/>
              </a:rPr>
              <a:t>The Duplication bonus of 50BV/25 IBV on everyone you get to do it</a:t>
            </a:r>
          </a:p>
          <a:p>
            <a:pPr marL="342900" marR="0" lvl="0" indent="-342900" defTabSz="457200" eaLnBrk="1" fontAlgn="auto" latinLnBrk="0" hangingPunct="1">
              <a:lnSpc>
                <a:spcPct val="100000"/>
              </a:lnSpc>
              <a:spcBef>
                <a:spcPts val="0"/>
              </a:spcBef>
              <a:spcAft>
                <a:spcPts val="0"/>
              </a:spcAft>
              <a:buClrTx/>
              <a:buSzTx/>
              <a:buFont typeface="+mj-lt"/>
              <a:buAutoNum type="arabicPeriod"/>
              <a:tabLst/>
              <a:defRPr/>
            </a:pPr>
            <a:r>
              <a:rPr kumimoji="0" lang="en-US" sz="1100" b="1" i="0" u="none" strike="noStrike" kern="0" cap="none" spc="0" normalizeH="0" baseline="0" noProof="0" dirty="0">
                <a:ln>
                  <a:noFill/>
                </a:ln>
                <a:solidFill>
                  <a:srgbClr val="042555"/>
                </a:solidFill>
                <a:effectLst/>
                <a:uLnTx/>
                <a:uFillTx/>
                <a:latin typeface="Arial"/>
                <a:cs typeface="Arial"/>
              </a:rPr>
              <a:t>With 10 qualified per leg – eligible for </a:t>
            </a:r>
            <a:br>
              <a:rPr kumimoji="0" lang="en-US" sz="1100" b="1" i="0" u="none" strike="noStrike" kern="0" cap="none" spc="0" normalizeH="0" baseline="0" noProof="0" dirty="0">
                <a:ln>
                  <a:noFill/>
                </a:ln>
                <a:solidFill>
                  <a:srgbClr val="042555"/>
                </a:solidFill>
                <a:effectLst/>
                <a:uLnTx/>
                <a:uFillTx/>
                <a:latin typeface="Arial"/>
                <a:cs typeface="Arial"/>
              </a:rPr>
            </a:br>
            <a:r>
              <a:rPr kumimoji="0" lang="en-US" sz="1100" b="1" i="0" u="none" strike="noStrike" kern="0" cap="none" spc="0" normalizeH="0" baseline="0" noProof="0" dirty="0">
                <a:ln>
                  <a:noFill/>
                </a:ln>
                <a:solidFill>
                  <a:srgbClr val="042555"/>
                </a:solidFill>
                <a:effectLst/>
                <a:uLnTx/>
                <a:uFillTx/>
                <a:latin typeface="Arial"/>
                <a:cs typeface="Arial"/>
              </a:rPr>
              <a:t>$600 /wk. IBV LB</a:t>
            </a:r>
          </a:p>
          <a:p>
            <a:pPr marL="342900" marR="0" lvl="0" indent="-342900" defTabSz="457200" eaLnBrk="1" fontAlgn="auto" latinLnBrk="0" hangingPunct="1">
              <a:lnSpc>
                <a:spcPct val="100000"/>
              </a:lnSpc>
              <a:spcBef>
                <a:spcPts val="0"/>
              </a:spcBef>
              <a:spcAft>
                <a:spcPts val="0"/>
              </a:spcAft>
              <a:buClrTx/>
              <a:buSzTx/>
              <a:buFont typeface="+mj-lt"/>
              <a:buAutoNum type="arabicPeriod"/>
              <a:tabLst/>
              <a:defRPr/>
            </a:pPr>
            <a:endParaRPr kumimoji="0" lang="en-US" sz="1100" b="1" i="0" u="none" strike="noStrike" kern="0" cap="none" spc="0" normalizeH="0" baseline="0" noProof="0" dirty="0">
              <a:ln>
                <a:noFill/>
              </a:ln>
              <a:solidFill>
                <a:srgbClr val="042555"/>
              </a:solidFill>
              <a:effectLst/>
              <a:uLnTx/>
              <a:uFillTx/>
              <a:latin typeface="Arial"/>
              <a:cs typeface="Arial"/>
            </a:endParaRPr>
          </a:p>
          <a:p>
            <a:pPr marL="342900" marR="0" lvl="0" indent="-342900" defTabSz="457200" eaLnBrk="1" fontAlgn="auto" latinLnBrk="0" hangingPunct="1">
              <a:lnSpc>
                <a:spcPct val="100000"/>
              </a:lnSpc>
              <a:spcBef>
                <a:spcPts val="0"/>
              </a:spcBef>
              <a:spcAft>
                <a:spcPts val="0"/>
              </a:spcAft>
              <a:buClrTx/>
              <a:buSzTx/>
              <a:buFont typeface="+mj-lt"/>
              <a:buAutoNum type="arabicPeriod"/>
              <a:tabLst/>
              <a:defRPr/>
            </a:pPr>
            <a:endParaRPr kumimoji="0" lang="en-US" sz="1100" b="1" i="0" u="none" strike="noStrike" kern="0" cap="none" spc="0" normalizeH="0" baseline="0" noProof="0" dirty="0">
              <a:ln>
                <a:noFill/>
              </a:ln>
              <a:solidFill>
                <a:srgbClr val="042555"/>
              </a:solidFill>
              <a:effectLst/>
              <a:uLnTx/>
              <a:uFillTx/>
              <a:latin typeface="Arial"/>
              <a:cs typeface="Arial"/>
            </a:endParaRPr>
          </a:p>
          <a:p>
            <a:pPr marL="0" marR="0" lvl="0" indent="0" defTabSz="45720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srgbClr val="042555"/>
              </a:solidFill>
              <a:effectLst/>
              <a:uLnTx/>
              <a:uFillTx/>
              <a:latin typeface="Arial"/>
              <a:cs typeface="Arial"/>
            </a:endParaRPr>
          </a:p>
          <a:p>
            <a:pPr marL="0" marR="0" lvl="0" indent="0" defTabSz="45720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srgbClr val="042555"/>
              </a:solidFill>
              <a:effectLst/>
              <a:uLnTx/>
              <a:uFillTx/>
              <a:latin typeface="Arial"/>
              <a:cs typeface="Arial"/>
            </a:endParaRPr>
          </a:p>
        </p:txBody>
      </p:sp>
    </p:spTree>
    <p:extLst>
      <p:ext uri="{BB962C8B-B14F-4D97-AF65-F5344CB8AC3E}">
        <p14:creationId xmlns:p14="http://schemas.microsoft.com/office/powerpoint/2010/main" xmlns="" val="17919456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stretch>
            <a:fillRect t="-9000" b="-9000"/>
          </a:stretch>
        </a:blipFill>
        <a:effectLst/>
      </p:bgPr>
    </p:bg>
    <p:spTree>
      <p:nvGrpSpPr>
        <p:cNvPr id="1" name=""/>
        <p:cNvGrpSpPr/>
        <p:nvPr/>
      </p:nvGrpSpPr>
      <p:grpSpPr>
        <a:xfrm>
          <a:off x="0" y="0"/>
          <a:ext cx="0" cy="0"/>
          <a:chOff x="0" y="0"/>
          <a:chExt cx="0" cy="0"/>
        </a:xfrm>
      </p:grpSpPr>
      <p:sp>
        <p:nvSpPr>
          <p:cNvPr id="3" name="Shape 1228"/>
          <p:cNvSpPr txBox="1">
            <a:spLocks/>
          </p:cNvSpPr>
          <p:nvPr/>
        </p:nvSpPr>
        <p:spPr>
          <a:xfrm>
            <a:off x="1493450" y="994995"/>
            <a:ext cx="6157103" cy="415498"/>
          </a:xfrm>
          <a:prstGeom prst="rect">
            <a:avLst/>
          </a:prstGeom>
          <a:noFill/>
          <a:ln w="12700">
            <a:noFill/>
            <a:miter lim="400000"/>
          </a:ln>
          <a:extLst>
            <a:ext uri="{C572A759-6A51-4108-AA02-DFA0A04FC94B}">
              <ma14:wrappingTextBoxFlag xmlns:ma14="http://schemas.microsoft.com/office/mac/drawingml/2011/main" xmlns="" val="1"/>
            </a:ext>
          </a:extLst>
        </p:spPr>
        <p:txBody>
          <a:bodyPr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Clr>
                <a:srgbClr val="404040"/>
              </a:buClr>
              <a:buSzPct val="100000"/>
              <a:buNone/>
            </a:pPr>
            <a:r>
              <a:rPr lang="zh-HK" sz="1800" b="0" i="0" dirty="0" smtClean="0">
                <a:solidFill>
                  <a:srgbClr val="00A9FC"/>
                </a:solidFill>
                <a:ea typeface="SimSun" pitchFamily="18" charset="0"/>
              </a:rPr>
              <a:t>Income and Family Statistics</a:t>
            </a:r>
          </a:p>
        </p:txBody>
      </p:sp>
      <p:sp>
        <p:nvSpPr>
          <p:cNvPr id="4" name="Rectangle 3"/>
          <p:cNvSpPr/>
          <p:nvPr/>
        </p:nvSpPr>
        <p:spPr>
          <a:xfrm>
            <a:off x="1126672" y="1436369"/>
            <a:ext cx="7522029" cy="421268"/>
          </a:xfrm>
          <a:prstGeom prst="rect">
            <a:avLst/>
          </a:prstGeom>
        </p:spPr>
        <p:txBody>
          <a:bodyPr wrap="square" lIns="51434" tIns="25717" rIns="51434" bIns="25717">
            <a:spAutoFit/>
          </a:bodyPr>
          <a:lstStyle/>
          <a:p>
            <a:pPr algn="ctr" defTabSz="514337"/>
            <a:r>
              <a:rPr lang="zh-HK" sz="1200" b="0" i="1" dirty="0" smtClean="0">
                <a:solidFill>
                  <a:schemeClr val="bg1"/>
                </a:solidFill>
              </a:rPr>
              <a:t>According to 2009/10 Household Expenditure Survey and the Rebasing of the Consumer Price Indices released by the Census and Statistics Department (http://www.statistics.gov.hk/pub/B10600082010XXXXB0100.pdf)</a:t>
            </a:r>
          </a:p>
        </p:txBody>
      </p:sp>
      <p:cxnSp>
        <p:nvCxnSpPr>
          <p:cNvPr id="5" name="Straight Connector 4"/>
          <p:cNvCxnSpPr/>
          <p:nvPr/>
        </p:nvCxnSpPr>
        <p:spPr>
          <a:xfrm>
            <a:off x="-11621" y="3479081"/>
            <a:ext cx="3010139" cy="0"/>
          </a:xfrm>
          <a:prstGeom prst="line">
            <a:avLst/>
          </a:prstGeom>
          <a:ln>
            <a:solidFill>
              <a:srgbClr val="9EA6A8"/>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447299" y="3479081"/>
            <a:ext cx="171030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Round Diagonal Corner Rectangle 13"/>
          <p:cNvSpPr/>
          <p:nvPr/>
        </p:nvSpPr>
        <p:spPr>
          <a:xfrm>
            <a:off x="7553060" y="2340448"/>
            <a:ext cx="1405890" cy="593521"/>
          </a:xfrm>
          <a:prstGeom prst="round2DiagRect">
            <a:avLst/>
          </a:prstGeom>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51434" tIns="25717" rIns="51434" bIns="25717" rtlCol="0" anchor="ctr"/>
          <a:lstStyle/>
          <a:p>
            <a:pPr algn="ctr" defTabSz="514337"/>
            <a:r>
              <a:rPr lang="zh-HK" sz="1600" b="0" i="0" dirty="0" smtClean="0">
                <a:solidFill>
                  <a:srgbClr val="FFFFFF"/>
                </a:solidFill>
                <a:ea typeface="SimSun" pitchFamily="18" charset="0"/>
              </a:rPr>
              <a:t>HK$259,476</a:t>
            </a:r>
          </a:p>
        </p:txBody>
      </p:sp>
      <p:grpSp>
        <p:nvGrpSpPr>
          <p:cNvPr id="23" name="Group 22"/>
          <p:cNvGrpSpPr/>
          <p:nvPr/>
        </p:nvGrpSpPr>
        <p:grpSpPr>
          <a:xfrm>
            <a:off x="269846" y="2272978"/>
            <a:ext cx="7986159" cy="1286045"/>
            <a:chOff x="269846" y="3582148"/>
            <a:chExt cx="7986159" cy="1714727"/>
          </a:xfrm>
        </p:grpSpPr>
        <p:sp>
          <p:nvSpPr>
            <p:cNvPr id="18" name="Rectangle 17"/>
            <p:cNvSpPr/>
            <p:nvPr/>
          </p:nvSpPr>
          <p:spPr>
            <a:xfrm>
              <a:off x="269846" y="3582148"/>
              <a:ext cx="1978053" cy="1177244"/>
            </a:xfrm>
            <a:prstGeom prst="rect">
              <a:avLst/>
            </a:prstGeom>
          </p:spPr>
          <p:txBody>
            <a:bodyPr wrap="square" lIns="51434" tIns="25717" rIns="51434" bIns="25717">
              <a:spAutoFit/>
            </a:bodyPr>
            <a:lstStyle/>
            <a:p>
              <a:pPr defTabSz="514337" fontAlgn="ctr"/>
              <a:r>
                <a:rPr lang="zh-HK" b="0" i="0" dirty="0" smtClean="0">
                  <a:solidFill>
                    <a:srgbClr val="FFFFFF"/>
                  </a:solidFill>
                  <a:ea typeface="SimSun" pitchFamily="18" charset="0"/>
                </a:rPr>
                <a:t>Common Consumer</a:t>
              </a:r>
            </a:p>
            <a:p>
              <a:pPr defTabSz="514337" fontAlgn="ctr"/>
              <a:r>
                <a:rPr lang="zh-HK" b="0" i="0" dirty="0" smtClean="0">
                  <a:solidFill>
                    <a:srgbClr val="FFFFFF"/>
                  </a:solidFill>
                  <a:ea typeface="SimSun" pitchFamily="18" charset="0"/>
                </a:rPr>
                <a:t>income and spending</a:t>
              </a:r>
            </a:p>
          </p:txBody>
        </p:sp>
        <p:grpSp>
          <p:nvGrpSpPr>
            <p:cNvPr id="2" name="Group 1"/>
            <p:cNvGrpSpPr/>
            <p:nvPr/>
          </p:nvGrpSpPr>
          <p:grpSpPr>
            <a:xfrm>
              <a:off x="2947077" y="3672107"/>
              <a:ext cx="5308928" cy="1624768"/>
              <a:chOff x="2947077" y="3080159"/>
              <a:chExt cx="5308928" cy="1624768"/>
            </a:xfrm>
          </p:grpSpPr>
          <p:sp>
            <p:nvSpPr>
              <p:cNvPr id="6" name="Donut 5"/>
              <p:cNvSpPr/>
              <p:nvPr/>
            </p:nvSpPr>
            <p:spPr>
              <a:xfrm>
                <a:off x="2947077" y="4484491"/>
                <a:ext cx="218919" cy="220436"/>
              </a:xfrm>
              <a:prstGeom prst="donut">
                <a:avLst/>
              </a:prstGeom>
              <a:solidFill>
                <a:srgbClr val="008EA2"/>
              </a:solidFill>
              <a:ln>
                <a:noFill/>
              </a:ln>
            </p:spPr>
            <p:style>
              <a:lnRef idx="2">
                <a:schemeClr val="accent1">
                  <a:shade val="50000"/>
                </a:schemeClr>
              </a:lnRef>
              <a:fillRef idx="1">
                <a:schemeClr val="accent1"/>
              </a:fillRef>
              <a:effectRef idx="0">
                <a:schemeClr val="accent1"/>
              </a:effectRef>
              <a:fontRef idx="minor">
                <a:schemeClr val="lt1"/>
              </a:fontRef>
            </p:style>
            <p:txBody>
              <a:bodyPr lIns="51434" tIns="25717" rIns="51434" bIns="25717" rtlCol="0" anchor="ctr"/>
              <a:lstStyle/>
              <a:p>
                <a:pPr defTabSz="514337"/>
                <a:endParaRPr lang="en-US" sz="1100">
                  <a:solidFill>
                    <a:prstClr val="black"/>
                  </a:solidFill>
                </a:endParaRPr>
              </a:p>
            </p:txBody>
          </p:sp>
          <p:cxnSp>
            <p:nvCxnSpPr>
              <p:cNvPr id="7" name="Straight Connector 6"/>
              <p:cNvCxnSpPr/>
              <p:nvPr/>
            </p:nvCxnSpPr>
            <p:spPr>
              <a:xfrm>
                <a:off x="3165996" y="4598337"/>
                <a:ext cx="1930649" cy="0"/>
              </a:xfrm>
              <a:prstGeom prst="line">
                <a:avLst/>
              </a:prstGeom>
              <a:ln>
                <a:solidFill>
                  <a:srgbClr val="008EA2"/>
                </a:solidFill>
              </a:ln>
            </p:spPr>
            <p:style>
              <a:lnRef idx="1">
                <a:schemeClr val="accent1"/>
              </a:lnRef>
              <a:fillRef idx="0">
                <a:schemeClr val="accent1"/>
              </a:fillRef>
              <a:effectRef idx="0">
                <a:schemeClr val="accent1"/>
              </a:effectRef>
              <a:fontRef idx="minor">
                <a:schemeClr val="tx1"/>
              </a:fontRef>
            </p:style>
          </p:cxnSp>
          <p:sp>
            <p:nvSpPr>
              <p:cNvPr id="8" name="Donut 7"/>
              <p:cNvSpPr/>
              <p:nvPr/>
            </p:nvSpPr>
            <p:spPr>
              <a:xfrm>
                <a:off x="5087728" y="4484491"/>
                <a:ext cx="218919" cy="220436"/>
              </a:xfrm>
              <a:prstGeom prst="donut">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lIns="51434" tIns="25717" rIns="51434" bIns="25717" rtlCol="0" anchor="ctr"/>
              <a:lstStyle/>
              <a:p>
                <a:pPr defTabSz="514337"/>
                <a:endParaRPr lang="en-US" sz="1100">
                  <a:solidFill>
                    <a:prstClr val="black"/>
                  </a:solidFill>
                </a:endParaRPr>
              </a:p>
            </p:txBody>
          </p:sp>
          <p:cxnSp>
            <p:nvCxnSpPr>
              <p:cNvPr id="9" name="Straight Connector 8"/>
              <p:cNvCxnSpPr/>
              <p:nvPr/>
            </p:nvCxnSpPr>
            <p:spPr>
              <a:xfrm>
                <a:off x="5297755" y="4594678"/>
                <a:ext cx="1930649" cy="0"/>
              </a:xfrm>
              <a:prstGeom prst="line">
                <a:avLst/>
              </a:prstGeom>
              <a:ln>
                <a:solidFill>
                  <a:srgbClr val="F7941D"/>
                </a:solidFill>
              </a:ln>
            </p:spPr>
            <p:style>
              <a:lnRef idx="1">
                <a:schemeClr val="accent1"/>
              </a:lnRef>
              <a:fillRef idx="0">
                <a:schemeClr val="accent1"/>
              </a:fillRef>
              <a:effectRef idx="0">
                <a:schemeClr val="accent1"/>
              </a:effectRef>
              <a:fontRef idx="minor">
                <a:schemeClr val="tx1"/>
              </a:fontRef>
            </p:style>
          </p:cxnSp>
          <p:sp>
            <p:nvSpPr>
              <p:cNvPr id="10" name="Donut 9"/>
              <p:cNvSpPr/>
              <p:nvPr/>
            </p:nvSpPr>
            <p:spPr>
              <a:xfrm>
                <a:off x="7228379" y="4484491"/>
                <a:ext cx="218919" cy="220436"/>
              </a:xfrm>
              <a:prstGeom prst="donu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51434" tIns="25717" rIns="51434" bIns="25717" rtlCol="0" anchor="ctr"/>
              <a:lstStyle/>
              <a:p>
                <a:pPr defTabSz="514337"/>
                <a:endParaRPr lang="en-US" sz="1100">
                  <a:solidFill>
                    <a:prstClr val="black"/>
                  </a:solidFill>
                </a:endParaRPr>
              </a:p>
            </p:txBody>
          </p:sp>
          <p:sp>
            <p:nvSpPr>
              <p:cNvPr id="12" name="Round Diagonal Corner Rectangle 11"/>
              <p:cNvSpPr/>
              <p:nvPr/>
            </p:nvSpPr>
            <p:spPr>
              <a:xfrm>
                <a:off x="3165996" y="3080160"/>
                <a:ext cx="1406005" cy="791361"/>
              </a:xfrm>
              <a:prstGeom prst="round2Diag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51434" tIns="25717" rIns="51434" bIns="25717" rtlCol="0" anchor="ctr"/>
              <a:lstStyle/>
              <a:p>
                <a:pPr algn="ctr" defTabSz="514337"/>
                <a:r>
                  <a:rPr lang="zh-HK" sz="1600" b="0" i="0" dirty="0" smtClean="0">
                    <a:solidFill>
                      <a:srgbClr val="FFFFFF"/>
                    </a:solidFill>
                    <a:ea typeface="SimSun" pitchFamily="18" charset="0"/>
                  </a:rPr>
                  <a:t>HK$586,491</a:t>
                </a:r>
              </a:p>
            </p:txBody>
          </p:sp>
          <p:sp>
            <p:nvSpPr>
              <p:cNvPr id="13" name="Round Diagonal Corner Rectangle 12"/>
              <p:cNvSpPr/>
              <p:nvPr/>
            </p:nvSpPr>
            <p:spPr>
              <a:xfrm>
                <a:off x="5355525" y="3080160"/>
                <a:ext cx="1405890" cy="791361"/>
              </a:xfrm>
              <a:prstGeom prst="round2DiagRect">
                <a:avLst/>
              </a:prstGeom>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51434" tIns="25717" rIns="51434" bIns="25717" rtlCol="0" anchor="ctr"/>
              <a:lstStyle/>
              <a:p>
                <a:pPr algn="ctr" defTabSz="514337"/>
                <a:r>
                  <a:rPr lang="zh-HK" sz="1600" b="0" i="0" dirty="0" smtClean="0">
                    <a:solidFill>
                      <a:srgbClr val="FFFFFF"/>
                    </a:solidFill>
                    <a:ea typeface="SimSun" pitchFamily="18" charset="0"/>
                  </a:rPr>
                  <a:t>HK$565,693</a:t>
                </a:r>
              </a:p>
            </p:txBody>
          </p:sp>
          <p:cxnSp>
            <p:nvCxnSpPr>
              <p:cNvPr id="15" name="Elbow Connector 14"/>
              <p:cNvCxnSpPr>
                <a:stCxn id="12" idx="3"/>
                <a:endCxn id="6" idx="0"/>
              </p:cNvCxnSpPr>
              <p:nvPr/>
            </p:nvCxnSpPr>
            <p:spPr>
              <a:xfrm rot="16200000" flipH="1" flipV="1">
                <a:off x="2760603" y="3376094"/>
                <a:ext cx="1404331" cy="812462"/>
              </a:xfrm>
              <a:prstGeom prst="bentConnector3">
                <a:avLst>
                  <a:gd name="adj1" fmla="val -12209"/>
                </a:avLst>
              </a:prstGeom>
              <a:ln>
                <a:solidFill>
                  <a:srgbClr val="008EA2"/>
                </a:solidFill>
              </a:ln>
            </p:spPr>
            <p:style>
              <a:lnRef idx="1">
                <a:schemeClr val="accent1"/>
              </a:lnRef>
              <a:fillRef idx="0">
                <a:schemeClr val="accent1"/>
              </a:fillRef>
              <a:effectRef idx="0">
                <a:schemeClr val="accent1"/>
              </a:effectRef>
              <a:fontRef idx="minor">
                <a:schemeClr val="tx1"/>
              </a:fontRef>
            </p:style>
          </p:cxnSp>
          <p:cxnSp>
            <p:nvCxnSpPr>
              <p:cNvPr id="16" name="Elbow Connector 15"/>
              <p:cNvCxnSpPr>
                <a:stCxn id="13" idx="3"/>
                <a:endCxn id="8" idx="0"/>
              </p:cNvCxnSpPr>
              <p:nvPr/>
            </p:nvCxnSpPr>
            <p:spPr>
              <a:xfrm rot="16200000" flipH="1" flipV="1">
                <a:off x="4925664" y="3351684"/>
                <a:ext cx="1404331" cy="861283"/>
              </a:xfrm>
              <a:prstGeom prst="bentConnector3">
                <a:avLst>
                  <a:gd name="adj1" fmla="val -12209"/>
                </a:avLst>
              </a:prstGeom>
              <a:ln>
                <a:solidFill>
                  <a:srgbClr val="F7941D"/>
                </a:solidFill>
              </a:ln>
            </p:spPr>
            <p:style>
              <a:lnRef idx="1">
                <a:schemeClr val="accent1"/>
              </a:lnRef>
              <a:fillRef idx="0">
                <a:schemeClr val="accent1"/>
              </a:fillRef>
              <a:effectRef idx="0">
                <a:schemeClr val="accent1"/>
              </a:effectRef>
              <a:fontRef idx="minor">
                <a:schemeClr val="tx1"/>
              </a:fontRef>
            </p:style>
          </p:cxnSp>
          <p:cxnSp>
            <p:nvCxnSpPr>
              <p:cNvPr id="17" name="Elbow Connector 16"/>
              <p:cNvCxnSpPr>
                <a:stCxn id="14" idx="3"/>
                <a:endCxn id="10" idx="0"/>
              </p:cNvCxnSpPr>
              <p:nvPr/>
            </p:nvCxnSpPr>
            <p:spPr>
              <a:xfrm rot="16200000" flipH="1" flipV="1">
                <a:off x="7094756" y="3323242"/>
                <a:ext cx="1404331" cy="918166"/>
              </a:xfrm>
              <a:prstGeom prst="bentConnector3">
                <a:avLst>
                  <a:gd name="adj1" fmla="val -16278"/>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3264199" y="3962814"/>
                <a:ext cx="1417760" cy="561691"/>
              </a:xfrm>
              <a:prstGeom prst="rect">
                <a:avLst/>
              </a:prstGeom>
            </p:spPr>
            <p:txBody>
              <a:bodyPr wrap="square" lIns="51434" tIns="25717" rIns="51434" bIns="25717">
                <a:spAutoFit/>
              </a:bodyPr>
              <a:lstStyle/>
              <a:p>
                <a:pPr defTabSz="514337" fontAlgn="ctr"/>
                <a:r>
                  <a:rPr lang="zh-HK" sz="1200" b="0" i="0" cap="all" dirty="0" smtClean="0">
                    <a:solidFill>
                      <a:srgbClr val="FFFFFF"/>
                    </a:solidFill>
                    <a:ea typeface="SimSun" pitchFamily="18" charset="0"/>
                  </a:rPr>
                  <a:t>Total pre-tax income</a:t>
                </a:r>
              </a:p>
            </p:txBody>
          </p:sp>
          <p:sp>
            <p:nvSpPr>
              <p:cNvPr id="20" name="Rectangle 19"/>
              <p:cNvSpPr/>
              <p:nvPr/>
            </p:nvSpPr>
            <p:spPr>
              <a:xfrm>
                <a:off x="5355526" y="3973986"/>
                <a:ext cx="1334144" cy="561691"/>
              </a:xfrm>
              <a:prstGeom prst="rect">
                <a:avLst/>
              </a:prstGeom>
            </p:spPr>
            <p:txBody>
              <a:bodyPr wrap="square" lIns="51434" tIns="25717" rIns="51434" bIns="25717">
                <a:spAutoFit/>
              </a:bodyPr>
              <a:lstStyle/>
              <a:p>
                <a:pPr defTabSz="514337" fontAlgn="ctr"/>
                <a:r>
                  <a:rPr lang="zh-HK" sz="1200" b="0" i="0" cap="all" dirty="0" smtClean="0">
                    <a:solidFill>
                      <a:srgbClr val="FFFFFF"/>
                    </a:solidFill>
                    <a:ea typeface="SimSun" pitchFamily="18" charset="0"/>
                  </a:rPr>
                  <a:t>Total after-tax income</a:t>
                </a:r>
              </a:p>
            </p:txBody>
          </p:sp>
        </p:grpSp>
      </p:grpSp>
      <p:sp>
        <p:nvSpPr>
          <p:cNvPr id="21" name="Rectangle 20"/>
          <p:cNvSpPr/>
          <p:nvPr/>
        </p:nvSpPr>
        <p:spPr>
          <a:xfrm>
            <a:off x="7447299" y="3010818"/>
            <a:ext cx="1568405" cy="421268"/>
          </a:xfrm>
          <a:prstGeom prst="rect">
            <a:avLst/>
          </a:prstGeom>
        </p:spPr>
        <p:txBody>
          <a:bodyPr wrap="square" lIns="51434" tIns="25717" rIns="51434" bIns="25717">
            <a:spAutoFit/>
          </a:bodyPr>
          <a:lstStyle/>
          <a:p>
            <a:pPr defTabSz="514337" fontAlgn="ctr"/>
            <a:r>
              <a:rPr lang="zh-HK" sz="1200" b="0" i="0" cap="all" dirty="0" smtClean="0">
                <a:solidFill>
                  <a:srgbClr val="FFFFFF"/>
                </a:solidFill>
                <a:ea typeface="SimSun" pitchFamily="18" charset="0"/>
              </a:rPr>
              <a:t>Average annual consumption</a:t>
            </a:r>
          </a:p>
        </p:txBody>
      </p:sp>
    </p:spTree>
    <p:extLst>
      <p:ext uri="{BB962C8B-B14F-4D97-AF65-F5344CB8AC3E}">
        <p14:creationId xmlns:p14="http://schemas.microsoft.com/office/powerpoint/2010/main" xmlns="" val="592456289"/>
      </p:ext>
    </p:extLst>
  </p:cSld>
  <p:clrMapOvr>
    <a:masterClrMapping/>
  </p:clrMapOvr>
  <mc:AlternateContent xmlns:mc="http://schemas.openxmlformats.org/markup-compatibility/2006">
    <mc:Choice xmlns:p14="http://schemas.microsoft.com/office/powerpoint/2010/main" xmlns="" Requires="p14">
      <p:transition spd="slow" p14:dur="800">
        <p14:flythrough/>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p:nvSpPr>
        <p:spPr>
          <a:xfrm>
            <a:off x="-6105" y="1181784"/>
            <a:ext cx="9150122" cy="3318782"/>
          </a:xfrm>
          <a:prstGeom prst="rect">
            <a:avLst/>
          </a:prstGeom>
          <a:gradFill>
            <a:gsLst>
              <a:gs pos="0">
                <a:schemeClr val="tx1">
                  <a:alpha val="0"/>
                </a:schemeClr>
              </a:gs>
              <a:gs pos="54000">
                <a:schemeClr val="tx1">
                  <a:alpha val="7000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51434" tIns="25717" rIns="51434" bIns="25717" rtlCol="0" anchor="ctr"/>
          <a:lstStyle/>
          <a:p>
            <a:pPr defTabSz="514337"/>
            <a:endParaRPr lang="en-US" sz="1350" dirty="0">
              <a:solidFill>
                <a:prstClr val="white"/>
              </a:solidFill>
              <a:latin typeface="Century Gothic" panose="020B0502020202020204" pitchFamily="34" charset="0"/>
            </a:endParaRPr>
          </a:p>
        </p:txBody>
      </p:sp>
      <p:sp>
        <p:nvSpPr>
          <p:cNvPr id="3" name="Rectangle 2"/>
          <p:cNvSpPr/>
          <p:nvPr/>
        </p:nvSpPr>
        <p:spPr>
          <a:xfrm>
            <a:off x="606669" y="3147909"/>
            <a:ext cx="8343900" cy="646331"/>
          </a:xfrm>
          <a:prstGeom prst="rect">
            <a:avLst/>
          </a:prstGeom>
        </p:spPr>
        <p:txBody>
          <a:bodyPr wrap="square">
            <a:spAutoFit/>
          </a:bodyPr>
          <a:lstStyle/>
          <a:p>
            <a:pPr defTabSz="514337"/>
            <a:r>
              <a:rPr lang="zh-HK" sz="3600" b="0" i="0" cap="all" dirty="0" smtClean="0">
                <a:solidFill>
                  <a:srgbClr val="FFFFFF"/>
                </a:solidFill>
                <a:latin typeface="微軟正黑體" panose="020B0604030504040204" pitchFamily="34" charset="-120"/>
                <a:ea typeface="微軟正黑體" panose="020B0604030504040204" pitchFamily="34" charset="-120"/>
              </a:rPr>
              <a:t>You are already consuming... </a:t>
            </a:r>
          </a:p>
        </p:txBody>
      </p:sp>
      <p:sp>
        <p:nvSpPr>
          <p:cNvPr id="4" name="Rectangle 3"/>
          <p:cNvSpPr/>
          <p:nvPr/>
        </p:nvSpPr>
        <p:spPr>
          <a:xfrm>
            <a:off x="686807" y="3702866"/>
            <a:ext cx="8435451" cy="523220"/>
          </a:xfrm>
          <a:prstGeom prst="rect">
            <a:avLst/>
          </a:prstGeom>
        </p:spPr>
        <p:txBody>
          <a:bodyPr wrap="none">
            <a:spAutoFit/>
          </a:bodyPr>
          <a:lstStyle/>
          <a:p>
            <a:pPr algn="ctr" defTabSz="514337"/>
            <a:r>
              <a:rPr lang="zh-HK" sz="2800" b="0" i="0" dirty="0" smtClean="0">
                <a:solidFill>
                  <a:srgbClr val="FFBE00"/>
                </a:solidFill>
                <a:latin typeface="微軟正黑體" panose="020B0604030504040204" pitchFamily="34" charset="-120"/>
                <a:ea typeface="微軟正黑體" panose="020B0604030504040204" pitchFamily="34" charset="-120"/>
              </a:rPr>
              <a:t>Why not converting your spending into earning? </a:t>
            </a:r>
          </a:p>
        </p:txBody>
      </p:sp>
    </p:spTree>
    <p:extLst>
      <p:ext uri="{BB962C8B-B14F-4D97-AF65-F5344CB8AC3E}">
        <p14:creationId xmlns:p14="http://schemas.microsoft.com/office/powerpoint/2010/main" xmlns="" val="186842391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stretch>
            <a:fillRect t="-9000" b="-9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4381705" y="1135321"/>
            <a:ext cx="4624834" cy="2857500"/>
            <a:chOff x="838201" y="1578429"/>
            <a:chExt cx="5874056" cy="4833257"/>
          </a:xfrm>
        </p:grpSpPr>
        <p:sp>
          <p:nvSpPr>
            <p:cNvPr id="3" name="Round Same Side Corner Rectangle 2"/>
            <p:cNvSpPr/>
            <p:nvPr/>
          </p:nvSpPr>
          <p:spPr>
            <a:xfrm rot="5400000">
              <a:off x="2275114" y="2235202"/>
              <a:ext cx="4833256" cy="3519711"/>
            </a:xfrm>
            <a:prstGeom prst="round2SameRect">
              <a:avLst>
                <a:gd name="adj1" fmla="val 2703"/>
                <a:gd name="adj2" fmla="val 0"/>
              </a:avLst>
            </a:prstGeom>
            <a:solidFill>
              <a:srgbClr val="033438"/>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5394" defTabSz="514337"/>
              <a:endParaRPr lang="en-US" sz="700" dirty="0">
                <a:solidFill>
                  <a:prstClr val="white"/>
                </a:solidFill>
              </a:endParaRPr>
            </a:p>
          </p:txBody>
        </p:sp>
        <p:grpSp>
          <p:nvGrpSpPr>
            <p:cNvPr id="4" name="Group 3"/>
            <p:cNvGrpSpPr/>
            <p:nvPr/>
          </p:nvGrpSpPr>
          <p:grpSpPr>
            <a:xfrm>
              <a:off x="838201" y="1578429"/>
              <a:ext cx="2102229" cy="538408"/>
              <a:chOff x="838201" y="1578429"/>
              <a:chExt cx="2102229" cy="538408"/>
            </a:xfrm>
          </p:grpSpPr>
          <p:sp>
            <p:nvSpPr>
              <p:cNvPr id="75" name="Round Single Corner Rectangle 74"/>
              <p:cNvSpPr/>
              <p:nvPr/>
            </p:nvSpPr>
            <p:spPr>
              <a:xfrm flipH="1">
                <a:off x="838201" y="1578429"/>
                <a:ext cx="2102229" cy="538408"/>
              </a:xfrm>
              <a:prstGeom prst="round1Rect">
                <a:avLst/>
              </a:prstGeom>
              <a:solidFill>
                <a:srgbClr val="07595A"/>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0525" defTabSz="514337"/>
                <a:r>
                  <a:rPr lang="zh-HK" sz="900" b="0" i="0" dirty="0" smtClean="0">
                    <a:solidFill>
                      <a:srgbClr val="FFFFFF"/>
                    </a:solidFill>
                    <a:ea typeface="SimSun" pitchFamily="18" charset="0"/>
                  </a:rPr>
                  <a:t>Food</a:t>
                </a:r>
              </a:p>
            </p:txBody>
          </p:sp>
          <p:grpSp>
            <p:nvGrpSpPr>
              <p:cNvPr id="76" name="Group 4"/>
              <p:cNvGrpSpPr>
                <a:grpSpLocks noChangeAspect="1"/>
              </p:cNvGrpSpPr>
              <p:nvPr/>
            </p:nvGrpSpPr>
            <p:grpSpPr bwMode="auto">
              <a:xfrm>
                <a:off x="1034142" y="1708167"/>
                <a:ext cx="390423" cy="259409"/>
                <a:chOff x="-306" y="415"/>
                <a:chExt cx="298" cy="198"/>
              </a:xfrm>
              <a:solidFill>
                <a:srgbClr val="0CB27C"/>
              </a:solidFill>
            </p:grpSpPr>
            <p:sp>
              <p:nvSpPr>
                <p:cNvPr id="77" name="Freeform 6"/>
                <p:cNvSpPr>
                  <a:spLocks/>
                </p:cNvSpPr>
                <p:nvPr/>
              </p:nvSpPr>
              <p:spPr bwMode="auto">
                <a:xfrm>
                  <a:off x="-306" y="553"/>
                  <a:ext cx="298" cy="60"/>
                </a:xfrm>
                <a:custGeom>
                  <a:avLst/>
                  <a:gdLst>
                    <a:gd name="T0" fmla="*/ 2986 w 3280"/>
                    <a:gd name="T1" fmla="*/ 28 h 662"/>
                    <a:gd name="T2" fmla="*/ 3145 w 3280"/>
                    <a:gd name="T3" fmla="*/ 76 h 662"/>
                    <a:gd name="T4" fmla="*/ 3243 w 3280"/>
                    <a:gd name="T5" fmla="*/ 125 h 662"/>
                    <a:gd name="T6" fmla="*/ 3280 w 3280"/>
                    <a:gd name="T7" fmla="*/ 176 h 662"/>
                    <a:gd name="T8" fmla="*/ 3256 w 3280"/>
                    <a:gd name="T9" fmla="*/ 227 h 662"/>
                    <a:gd name="T10" fmla="*/ 3173 w 3280"/>
                    <a:gd name="T11" fmla="*/ 276 h 662"/>
                    <a:gd name="T12" fmla="*/ 3030 w 3280"/>
                    <a:gd name="T13" fmla="*/ 323 h 662"/>
                    <a:gd name="T14" fmla="*/ 2828 w 3280"/>
                    <a:gd name="T15" fmla="*/ 365 h 662"/>
                    <a:gd name="T16" fmla="*/ 2690 w 3280"/>
                    <a:gd name="T17" fmla="*/ 438 h 662"/>
                    <a:gd name="T18" fmla="*/ 2559 w 3280"/>
                    <a:gd name="T19" fmla="*/ 514 h 662"/>
                    <a:gd name="T20" fmla="*/ 2388 w 3280"/>
                    <a:gd name="T21" fmla="*/ 575 h 662"/>
                    <a:gd name="T22" fmla="*/ 2185 w 3280"/>
                    <a:gd name="T23" fmla="*/ 619 h 662"/>
                    <a:gd name="T24" fmla="*/ 1958 w 3280"/>
                    <a:gd name="T25" fmla="*/ 648 h 662"/>
                    <a:gd name="T26" fmla="*/ 1721 w 3280"/>
                    <a:gd name="T27" fmla="*/ 661 h 662"/>
                    <a:gd name="T28" fmla="*/ 1479 w 3280"/>
                    <a:gd name="T29" fmla="*/ 659 h 662"/>
                    <a:gd name="T30" fmla="*/ 1244 w 3280"/>
                    <a:gd name="T31" fmla="*/ 640 h 662"/>
                    <a:gd name="T32" fmla="*/ 1025 w 3280"/>
                    <a:gd name="T33" fmla="*/ 606 h 662"/>
                    <a:gd name="T34" fmla="*/ 831 w 3280"/>
                    <a:gd name="T35" fmla="*/ 556 h 662"/>
                    <a:gd name="T36" fmla="*/ 672 w 3280"/>
                    <a:gd name="T37" fmla="*/ 490 h 662"/>
                    <a:gd name="T38" fmla="*/ 558 w 3280"/>
                    <a:gd name="T39" fmla="*/ 409 h 662"/>
                    <a:gd name="T40" fmla="*/ 404 w 3280"/>
                    <a:gd name="T41" fmla="*/ 357 h 662"/>
                    <a:gd name="T42" fmla="*/ 242 w 3280"/>
                    <a:gd name="T43" fmla="*/ 320 h 662"/>
                    <a:gd name="T44" fmla="*/ 117 w 3280"/>
                    <a:gd name="T45" fmla="*/ 279 h 662"/>
                    <a:gd name="T46" fmla="*/ 35 w 3280"/>
                    <a:gd name="T47" fmla="*/ 235 h 662"/>
                    <a:gd name="T48" fmla="*/ 0 w 3280"/>
                    <a:gd name="T49" fmla="*/ 188 h 662"/>
                    <a:gd name="T50" fmla="*/ 17 w 3280"/>
                    <a:gd name="T51" fmla="*/ 140 h 662"/>
                    <a:gd name="T52" fmla="*/ 93 w 3280"/>
                    <a:gd name="T53" fmla="*/ 92 h 662"/>
                    <a:gd name="T54" fmla="*/ 231 w 3280"/>
                    <a:gd name="T55" fmla="*/ 45 h 662"/>
                    <a:gd name="T56" fmla="*/ 380 w 3280"/>
                    <a:gd name="T57" fmla="*/ 97 h 662"/>
                    <a:gd name="T58" fmla="*/ 543 w 3280"/>
                    <a:gd name="T59" fmla="*/ 175 h 662"/>
                    <a:gd name="T60" fmla="*/ 729 w 3280"/>
                    <a:gd name="T61" fmla="*/ 226 h 662"/>
                    <a:gd name="T62" fmla="*/ 934 w 3280"/>
                    <a:gd name="T63" fmla="*/ 258 h 662"/>
                    <a:gd name="T64" fmla="*/ 1152 w 3280"/>
                    <a:gd name="T65" fmla="*/ 274 h 662"/>
                    <a:gd name="T66" fmla="*/ 1375 w 3280"/>
                    <a:gd name="T67" fmla="*/ 279 h 662"/>
                    <a:gd name="T68" fmla="*/ 1596 w 3280"/>
                    <a:gd name="T69" fmla="*/ 278 h 662"/>
                    <a:gd name="T70" fmla="*/ 1810 w 3280"/>
                    <a:gd name="T71" fmla="*/ 276 h 662"/>
                    <a:gd name="T72" fmla="*/ 1995 w 3280"/>
                    <a:gd name="T73" fmla="*/ 277 h 662"/>
                    <a:gd name="T74" fmla="*/ 2152 w 3280"/>
                    <a:gd name="T75" fmla="*/ 278 h 662"/>
                    <a:gd name="T76" fmla="*/ 2308 w 3280"/>
                    <a:gd name="T77" fmla="*/ 271 h 662"/>
                    <a:gd name="T78" fmla="*/ 2458 w 3280"/>
                    <a:gd name="T79" fmla="*/ 252 h 662"/>
                    <a:gd name="T80" fmla="*/ 2596 w 3280"/>
                    <a:gd name="T81" fmla="*/ 211 h 662"/>
                    <a:gd name="T82" fmla="*/ 2718 w 3280"/>
                    <a:gd name="T83" fmla="*/ 143 h 662"/>
                    <a:gd name="T84" fmla="*/ 2817 w 3280"/>
                    <a:gd name="T85" fmla="*/ 43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280" h="662">
                      <a:moveTo>
                        <a:pt x="2844" y="0"/>
                      </a:moveTo>
                      <a:lnTo>
                        <a:pt x="2918" y="14"/>
                      </a:lnTo>
                      <a:lnTo>
                        <a:pt x="2986" y="28"/>
                      </a:lnTo>
                      <a:lnTo>
                        <a:pt x="3046" y="44"/>
                      </a:lnTo>
                      <a:lnTo>
                        <a:pt x="3099" y="59"/>
                      </a:lnTo>
                      <a:lnTo>
                        <a:pt x="3145" y="76"/>
                      </a:lnTo>
                      <a:lnTo>
                        <a:pt x="3184" y="91"/>
                      </a:lnTo>
                      <a:lnTo>
                        <a:pt x="3217" y="108"/>
                      </a:lnTo>
                      <a:lnTo>
                        <a:pt x="3243" y="125"/>
                      </a:lnTo>
                      <a:lnTo>
                        <a:pt x="3262" y="142"/>
                      </a:lnTo>
                      <a:lnTo>
                        <a:pt x="3274" y="158"/>
                      </a:lnTo>
                      <a:lnTo>
                        <a:pt x="3280" y="176"/>
                      </a:lnTo>
                      <a:lnTo>
                        <a:pt x="3278" y="193"/>
                      </a:lnTo>
                      <a:lnTo>
                        <a:pt x="3271" y="210"/>
                      </a:lnTo>
                      <a:lnTo>
                        <a:pt x="3256" y="227"/>
                      </a:lnTo>
                      <a:lnTo>
                        <a:pt x="3235" y="243"/>
                      </a:lnTo>
                      <a:lnTo>
                        <a:pt x="3207" y="261"/>
                      </a:lnTo>
                      <a:lnTo>
                        <a:pt x="3173" y="276"/>
                      </a:lnTo>
                      <a:lnTo>
                        <a:pt x="3131" y="292"/>
                      </a:lnTo>
                      <a:lnTo>
                        <a:pt x="3085" y="308"/>
                      </a:lnTo>
                      <a:lnTo>
                        <a:pt x="3030" y="323"/>
                      </a:lnTo>
                      <a:lnTo>
                        <a:pt x="2969" y="338"/>
                      </a:lnTo>
                      <a:lnTo>
                        <a:pt x="2902" y="352"/>
                      </a:lnTo>
                      <a:lnTo>
                        <a:pt x="2828" y="365"/>
                      </a:lnTo>
                      <a:lnTo>
                        <a:pt x="2749" y="378"/>
                      </a:lnTo>
                      <a:lnTo>
                        <a:pt x="2722" y="409"/>
                      </a:lnTo>
                      <a:lnTo>
                        <a:pt x="2690" y="438"/>
                      </a:lnTo>
                      <a:lnTo>
                        <a:pt x="2651" y="465"/>
                      </a:lnTo>
                      <a:lnTo>
                        <a:pt x="2608" y="490"/>
                      </a:lnTo>
                      <a:lnTo>
                        <a:pt x="2559" y="514"/>
                      </a:lnTo>
                      <a:lnTo>
                        <a:pt x="2506" y="536"/>
                      </a:lnTo>
                      <a:lnTo>
                        <a:pt x="2449" y="557"/>
                      </a:lnTo>
                      <a:lnTo>
                        <a:pt x="2388" y="575"/>
                      </a:lnTo>
                      <a:lnTo>
                        <a:pt x="2323" y="591"/>
                      </a:lnTo>
                      <a:lnTo>
                        <a:pt x="2255" y="606"/>
                      </a:lnTo>
                      <a:lnTo>
                        <a:pt x="2185" y="619"/>
                      </a:lnTo>
                      <a:lnTo>
                        <a:pt x="2111" y="630"/>
                      </a:lnTo>
                      <a:lnTo>
                        <a:pt x="2036" y="640"/>
                      </a:lnTo>
                      <a:lnTo>
                        <a:pt x="1958" y="648"/>
                      </a:lnTo>
                      <a:lnTo>
                        <a:pt x="1880" y="654"/>
                      </a:lnTo>
                      <a:lnTo>
                        <a:pt x="1800" y="659"/>
                      </a:lnTo>
                      <a:lnTo>
                        <a:pt x="1721" y="661"/>
                      </a:lnTo>
                      <a:lnTo>
                        <a:pt x="1640" y="662"/>
                      </a:lnTo>
                      <a:lnTo>
                        <a:pt x="1560" y="661"/>
                      </a:lnTo>
                      <a:lnTo>
                        <a:pt x="1479" y="659"/>
                      </a:lnTo>
                      <a:lnTo>
                        <a:pt x="1399" y="654"/>
                      </a:lnTo>
                      <a:lnTo>
                        <a:pt x="1321" y="648"/>
                      </a:lnTo>
                      <a:lnTo>
                        <a:pt x="1244" y="640"/>
                      </a:lnTo>
                      <a:lnTo>
                        <a:pt x="1169" y="630"/>
                      </a:lnTo>
                      <a:lnTo>
                        <a:pt x="1096" y="619"/>
                      </a:lnTo>
                      <a:lnTo>
                        <a:pt x="1025" y="606"/>
                      </a:lnTo>
                      <a:lnTo>
                        <a:pt x="957" y="591"/>
                      </a:lnTo>
                      <a:lnTo>
                        <a:pt x="893" y="574"/>
                      </a:lnTo>
                      <a:lnTo>
                        <a:pt x="831" y="556"/>
                      </a:lnTo>
                      <a:lnTo>
                        <a:pt x="774" y="536"/>
                      </a:lnTo>
                      <a:lnTo>
                        <a:pt x="720" y="514"/>
                      </a:lnTo>
                      <a:lnTo>
                        <a:pt x="672" y="490"/>
                      </a:lnTo>
                      <a:lnTo>
                        <a:pt x="628" y="464"/>
                      </a:lnTo>
                      <a:lnTo>
                        <a:pt x="591" y="438"/>
                      </a:lnTo>
                      <a:lnTo>
                        <a:pt x="558" y="409"/>
                      </a:lnTo>
                      <a:lnTo>
                        <a:pt x="531" y="378"/>
                      </a:lnTo>
                      <a:lnTo>
                        <a:pt x="466" y="368"/>
                      </a:lnTo>
                      <a:lnTo>
                        <a:pt x="404" y="357"/>
                      </a:lnTo>
                      <a:lnTo>
                        <a:pt x="347" y="346"/>
                      </a:lnTo>
                      <a:lnTo>
                        <a:pt x="292" y="333"/>
                      </a:lnTo>
                      <a:lnTo>
                        <a:pt x="242" y="320"/>
                      </a:lnTo>
                      <a:lnTo>
                        <a:pt x="196" y="307"/>
                      </a:lnTo>
                      <a:lnTo>
                        <a:pt x="154" y="294"/>
                      </a:lnTo>
                      <a:lnTo>
                        <a:pt x="117" y="279"/>
                      </a:lnTo>
                      <a:lnTo>
                        <a:pt x="85" y="265"/>
                      </a:lnTo>
                      <a:lnTo>
                        <a:pt x="57" y="249"/>
                      </a:lnTo>
                      <a:lnTo>
                        <a:pt x="35" y="235"/>
                      </a:lnTo>
                      <a:lnTo>
                        <a:pt x="17" y="220"/>
                      </a:lnTo>
                      <a:lnTo>
                        <a:pt x="6" y="203"/>
                      </a:lnTo>
                      <a:lnTo>
                        <a:pt x="0" y="188"/>
                      </a:lnTo>
                      <a:lnTo>
                        <a:pt x="0" y="172"/>
                      </a:lnTo>
                      <a:lnTo>
                        <a:pt x="5" y="156"/>
                      </a:lnTo>
                      <a:lnTo>
                        <a:pt x="17" y="140"/>
                      </a:lnTo>
                      <a:lnTo>
                        <a:pt x="36" y="124"/>
                      </a:lnTo>
                      <a:lnTo>
                        <a:pt x="61" y="108"/>
                      </a:lnTo>
                      <a:lnTo>
                        <a:pt x="93" y="92"/>
                      </a:lnTo>
                      <a:lnTo>
                        <a:pt x="132" y="77"/>
                      </a:lnTo>
                      <a:lnTo>
                        <a:pt x="178" y="60"/>
                      </a:lnTo>
                      <a:lnTo>
                        <a:pt x="231" y="45"/>
                      </a:lnTo>
                      <a:lnTo>
                        <a:pt x="291" y="29"/>
                      </a:lnTo>
                      <a:lnTo>
                        <a:pt x="334" y="65"/>
                      </a:lnTo>
                      <a:lnTo>
                        <a:pt x="380" y="97"/>
                      </a:lnTo>
                      <a:lnTo>
                        <a:pt x="431" y="126"/>
                      </a:lnTo>
                      <a:lnTo>
                        <a:pt x="486" y="151"/>
                      </a:lnTo>
                      <a:lnTo>
                        <a:pt x="543" y="175"/>
                      </a:lnTo>
                      <a:lnTo>
                        <a:pt x="602" y="194"/>
                      </a:lnTo>
                      <a:lnTo>
                        <a:pt x="664" y="212"/>
                      </a:lnTo>
                      <a:lnTo>
                        <a:pt x="729" y="226"/>
                      </a:lnTo>
                      <a:lnTo>
                        <a:pt x="796" y="238"/>
                      </a:lnTo>
                      <a:lnTo>
                        <a:pt x="864" y="249"/>
                      </a:lnTo>
                      <a:lnTo>
                        <a:pt x="934" y="258"/>
                      </a:lnTo>
                      <a:lnTo>
                        <a:pt x="1006" y="265"/>
                      </a:lnTo>
                      <a:lnTo>
                        <a:pt x="1078" y="270"/>
                      </a:lnTo>
                      <a:lnTo>
                        <a:pt x="1152" y="274"/>
                      </a:lnTo>
                      <a:lnTo>
                        <a:pt x="1226" y="276"/>
                      </a:lnTo>
                      <a:lnTo>
                        <a:pt x="1301" y="278"/>
                      </a:lnTo>
                      <a:lnTo>
                        <a:pt x="1375" y="279"/>
                      </a:lnTo>
                      <a:lnTo>
                        <a:pt x="1448" y="279"/>
                      </a:lnTo>
                      <a:lnTo>
                        <a:pt x="1523" y="278"/>
                      </a:lnTo>
                      <a:lnTo>
                        <a:pt x="1596" y="278"/>
                      </a:lnTo>
                      <a:lnTo>
                        <a:pt x="1669" y="277"/>
                      </a:lnTo>
                      <a:lnTo>
                        <a:pt x="1739" y="276"/>
                      </a:lnTo>
                      <a:lnTo>
                        <a:pt x="1810" y="276"/>
                      </a:lnTo>
                      <a:lnTo>
                        <a:pt x="1878" y="276"/>
                      </a:lnTo>
                      <a:lnTo>
                        <a:pt x="1944" y="276"/>
                      </a:lnTo>
                      <a:lnTo>
                        <a:pt x="1995" y="277"/>
                      </a:lnTo>
                      <a:lnTo>
                        <a:pt x="2047" y="278"/>
                      </a:lnTo>
                      <a:lnTo>
                        <a:pt x="2099" y="278"/>
                      </a:lnTo>
                      <a:lnTo>
                        <a:pt x="2152" y="278"/>
                      </a:lnTo>
                      <a:lnTo>
                        <a:pt x="2204" y="277"/>
                      </a:lnTo>
                      <a:lnTo>
                        <a:pt x="2256" y="275"/>
                      </a:lnTo>
                      <a:lnTo>
                        <a:pt x="2308" y="271"/>
                      </a:lnTo>
                      <a:lnTo>
                        <a:pt x="2359" y="267"/>
                      </a:lnTo>
                      <a:lnTo>
                        <a:pt x="2409" y="260"/>
                      </a:lnTo>
                      <a:lnTo>
                        <a:pt x="2458" y="252"/>
                      </a:lnTo>
                      <a:lnTo>
                        <a:pt x="2505" y="240"/>
                      </a:lnTo>
                      <a:lnTo>
                        <a:pt x="2552" y="227"/>
                      </a:lnTo>
                      <a:lnTo>
                        <a:pt x="2596" y="211"/>
                      </a:lnTo>
                      <a:lnTo>
                        <a:pt x="2639" y="192"/>
                      </a:lnTo>
                      <a:lnTo>
                        <a:pt x="2680" y="170"/>
                      </a:lnTo>
                      <a:lnTo>
                        <a:pt x="2718" y="143"/>
                      </a:lnTo>
                      <a:lnTo>
                        <a:pt x="2754" y="114"/>
                      </a:lnTo>
                      <a:lnTo>
                        <a:pt x="2787" y="81"/>
                      </a:lnTo>
                      <a:lnTo>
                        <a:pt x="2817" y="43"/>
                      </a:lnTo>
                      <a:lnTo>
                        <a:pt x="2844"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200">
                    <a:solidFill>
                      <a:prstClr val="black"/>
                    </a:solidFill>
                  </a:endParaRPr>
                </a:p>
              </p:txBody>
            </p:sp>
            <p:sp>
              <p:nvSpPr>
                <p:cNvPr id="78" name="Freeform 7"/>
                <p:cNvSpPr>
                  <a:spLocks/>
                </p:cNvSpPr>
                <p:nvPr/>
              </p:nvSpPr>
              <p:spPr bwMode="auto">
                <a:xfrm>
                  <a:off x="-281" y="430"/>
                  <a:ext cx="228" cy="135"/>
                </a:xfrm>
                <a:custGeom>
                  <a:avLst/>
                  <a:gdLst>
                    <a:gd name="T0" fmla="*/ 1659 w 2512"/>
                    <a:gd name="T1" fmla="*/ 10 h 1490"/>
                    <a:gd name="T2" fmla="*/ 1864 w 2512"/>
                    <a:gd name="T3" fmla="*/ 63 h 1490"/>
                    <a:gd name="T4" fmla="*/ 2050 w 2512"/>
                    <a:gd name="T5" fmla="*/ 156 h 1490"/>
                    <a:gd name="T6" fmla="*/ 1840 w 2512"/>
                    <a:gd name="T7" fmla="*/ 229 h 1490"/>
                    <a:gd name="T8" fmla="*/ 1674 w 2512"/>
                    <a:gd name="T9" fmla="*/ 321 h 1490"/>
                    <a:gd name="T10" fmla="*/ 1549 w 2512"/>
                    <a:gd name="T11" fmla="*/ 429 h 1490"/>
                    <a:gd name="T12" fmla="*/ 1461 w 2512"/>
                    <a:gd name="T13" fmla="*/ 547 h 1490"/>
                    <a:gd name="T14" fmla="*/ 1409 w 2512"/>
                    <a:gd name="T15" fmla="*/ 671 h 1490"/>
                    <a:gd name="T16" fmla="*/ 1390 w 2512"/>
                    <a:gd name="T17" fmla="*/ 798 h 1490"/>
                    <a:gd name="T18" fmla="*/ 1400 w 2512"/>
                    <a:gd name="T19" fmla="*/ 922 h 1490"/>
                    <a:gd name="T20" fmla="*/ 1438 w 2512"/>
                    <a:gd name="T21" fmla="*/ 1039 h 1490"/>
                    <a:gd name="T22" fmla="*/ 1500 w 2512"/>
                    <a:gd name="T23" fmla="*/ 1144 h 1490"/>
                    <a:gd name="T24" fmla="*/ 1583 w 2512"/>
                    <a:gd name="T25" fmla="*/ 1234 h 1490"/>
                    <a:gd name="T26" fmla="*/ 1686 w 2512"/>
                    <a:gd name="T27" fmla="*/ 1304 h 1490"/>
                    <a:gd name="T28" fmla="*/ 1806 w 2512"/>
                    <a:gd name="T29" fmla="*/ 1349 h 1490"/>
                    <a:gd name="T30" fmla="*/ 1938 w 2512"/>
                    <a:gd name="T31" fmla="*/ 1365 h 1490"/>
                    <a:gd name="T32" fmla="*/ 2093 w 2512"/>
                    <a:gd name="T33" fmla="*/ 1344 h 1490"/>
                    <a:gd name="T34" fmla="*/ 2225 w 2512"/>
                    <a:gd name="T35" fmla="*/ 1284 h 1490"/>
                    <a:gd name="T36" fmla="*/ 2336 w 2512"/>
                    <a:gd name="T37" fmla="*/ 1191 h 1490"/>
                    <a:gd name="T38" fmla="*/ 2429 w 2512"/>
                    <a:gd name="T39" fmla="*/ 1071 h 1490"/>
                    <a:gd name="T40" fmla="*/ 2509 w 2512"/>
                    <a:gd name="T41" fmla="*/ 929 h 1490"/>
                    <a:gd name="T42" fmla="*/ 2507 w 2512"/>
                    <a:gd name="T43" fmla="*/ 1094 h 1490"/>
                    <a:gd name="T44" fmla="*/ 2479 w 2512"/>
                    <a:gd name="T45" fmla="*/ 1223 h 1490"/>
                    <a:gd name="T46" fmla="*/ 2426 w 2512"/>
                    <a:gd name="T47" fmla="*/ 1321 h 1490"/>
                    <a:gd name="T48" fmla="*/ 2351 w 2512"/>
                    <a:gd name="T49" fmla="*/ 1392 h 1490"/>
                    <a:gd name="T50" fmla="*/ 2256 w 2512"/>
                    <a:gd name="T51" fmla="*/ 1440 h 1490"/>
                    <a:gd name="T52" fmla="*/ 2143 w 2512"/>
                    <a:gd name="T53" fmla="*/ 1469 h 1490"/>
                    <a:gd name="T54" fmla="*/ 2016 w 2512"/>
                    <a:gd name="T55" fmla="*/ 1485 h 1490"/>
                    <a:gd name="T56" fmla="*/ 1875 w 2512"/>
                    <a:gd name="T57" fmla="*/ 1490 h 1490"/>
                    <a:gd name="T58" fmla="*/ 1725 w 2512"/>
                    <a:gd name="T59" fmla="*/ 1490 h 1490"/>
                    <a:gd name="T60" fmla="*/ 1567 w 2512"/>
                    <a:gd name="T61" fmla="*/ 1488 h 1490"/>
                    <a:gd name="T62" fmla="*/ 1415 w 2512"/>
                    <a:gd name="T63" fmla="*/ 1488 h 1490"/>
                    <a:gd name="T64" fmla="*/ 1256 w 2512"/>
                    <a:gd name="T65" fmla="*/ 1490 h 1490"/>
                    <a:gd name="T66" fmla="*/ 1087 w 2512"/>
                    <a:gd name="T67" fmla="*/ 1490 h 1490"/>
                    <a:gd name="T68" fmla="*/ 914 w 2512"/>
                    <a:gd name="T69" fmla="*/ 1486 h 1490"/>
                    <a:gd name="T70" fmla="*/ 742 w 2512"/>
                    <a:gd name="T71" fmla="*/ 1476 h 1490"/>
                    <a:gd name="T72" fmla="*/ 577 w 2512"/>
                    <a:gd name="T73" fmla="*/ 1456 h 1490"/>
                    <a:gd name="T74" fmla="*/ 422 w 2512"/>
                    <a:gd name="T75" fmla="*/ 1425 h 1490"/>
                    <a:gd name="T76" fmla="*/ 284 w 2512"/>
                    <a:gd name="T77" fmla="*/ 1379 h 1490"/>
                    <a:gd name="T78" fmla="*/ 168 w 2512"/>
                    <a:gd name="T79" fmla="*/ 1317 h 1490"/>
                    <a:gd name="T80" fmla="*/ 78 w 2512"/>
                    <a:gd name="T81" fmla="*/ 1235 h 1490"/>
                    <a:gd name="T82" fmla="*/ 21 w 2512"/>
                    <a:gd name="T83" fmla="*/ 1131 h 1490"/>
                    <a:gd name="T84" fmla="*/ 0 w 2512"/>
                    <a:gd name="T85" fmla="*/ 1002 h 1490"/>
                    <a:gd name="T86" fmla="*/ 32 w 2512"/>
                    <a:gd name="T87" fmla="*/ 828 h 1490"/>
                    <a:gd name="T88" fmla="*/ 120 w 2512"/>
                    <a:gd name="T89" fmla="*/ 664 h 1490"/>
                    <a:gd name="T90" fmla="*/ 252 w 2512"/>
                    <a:gd name="T91" fmla="*/ 511 h 1490"/>
                    <a:gd name="T92" fmla="*/ 422 w 2512"/>
                    <a:gd name="T93" fmla="*/ 375 h 1490"/>
                    <a:gd name="T94" fmla="*/ 617 w 2512"/>
                    <a:gd name="T95" fmla="*/ 256 h 1490"/>
                    <a:gd name="T96" fmla="*/ 828 w 2512"/>
                    <a:gd name="T97" fmla="*/ 155 h 1490"/>
                    <a:gd name="T98" fmla="*/ 1044 w 2512"/>
                    <a:gd name="T99" fmla="*/ 78 h 1490"/>
                    <a:gd name="T100" fmla="*/ 1256 w 2512"/>
                    <a:gd name="T101" fmla="*/ 26 h 1490"/>
                    <a:gd name="T102" fmla="*/ 1453 w 2512"/>
                    <a:gd name="T103" fmla="*/ 2 h 1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12" h="1490">
                      <a:moveTo>
                        <a:pt x="1513" y="0"/>
                      </a:moveTo>
                      <a:lnTo>
                        <a:pt x="1586" y="3"/>
                      </a:lnTo>
                      <a:lnTo>
                        <a:pt x="1659" y="10"/>
                      </a:lnTo>
                      <a:lnTo>
                        <a:pt x="1729" y="23"/>
                      </a:lnTo>
                      <a:lnTo>
                        <a:pt x="1798" y="41"/>
                      </a:lnTo>
                      <a:lnTo>
                        <a:pt x="1864" y="63"/>
                      </a:lnTo>
                      <a:lnTo>
                        <a:pt x="1928" y="90"/>
                      </a:lnTo>
                      <a:lnTo>
                        <a:pt x="1990" y="121"/>
                      </a:lnTo>
                      <a:lnTo>
                        <a:pt x="2050" y="156"/>
                      </a:lnTo>
                      <a:lnTo>
                        <a:pt x="1975" y="179"/>
                      </a:lnTo>
                      <a:lnTo>
                        <a:pt x="1905" y="202"/>
                      </a:lnTo>
                      <a:lnTo>
                        <a:pt x="1840" y="229"/>
                      </a:lnTo>
                      <a:lnTo>
                        <a:pt x="1780" y="258"/>
                      </a:lnTo>
                      <a:lnTo>
                        <a:pt x="1724" y="288"/>
                      </a:lnTo>
                      <a:lnTo>
                        <a:pt x="1674" y="321"/>
                      </a:lnTo>
                      <a:lnTo>
                        <a:pt x="1627" y="356"/>
                      </a:lnTo>
                      <a:lnTo>
                        <a:pt x="1585" y="392"/>
                      </a:lnTo>
                      <a:lnTo>
                        <a:pt x="1549" y="429"/>
                      </a:lnTo>
                      <a:lnTo>
                        <a:pt x="1515" y="467"/>
                      </a:lnTo>
                      <a:lnTo>
                        <a:pt x="1486" y="506"/>
                      </a:lnTo>
                      <a:lnTo>
                        <a:pt x="1461" y="547"/>
                      </a:lnTo>
                      <a:lnTo>
                        <a:pt x="1440" y="588"/>
                      </a:lnTo>
                      <a:lnTo>
                        <a:pt x="1422" y="629"/>
                      </a:lnTo>
                      <a:lnTo>
                        <a:pt x="1409" y="671"/>
                      </a:lnTo>
                      <a:lnTo>
                        <a:pt x="1399" y="714"/>
                      </a:lnTo>
                      <a:lnTo>
                        <a:pt x="1393" y="756"/>
                      </a:lnTo>
                      <a:lnTo>
                        <a:pt x="1390" y="798"/>
                      </a:lnTo>
                      <a:lnTo>
                        <a:pt x="1390" y="840"/>
                      </a:lnTo>
                      <a:lnTo>
                        <a:pt x="1394" y="881"/>
                      </a:lnTo>
                      <a:lnTo>
                        <a:pt x="1400" y="922"/>
                      </a:lnTo>
                      <a:lnTo>
                        <a:pt x="1410" y="962"/>
                      </a:lnTo>
                      <a:lnTo>
                        <a:pt x="1422" y="1001"/>
                      </a:lnTo>
                      <a:lnTo>
                        <a:pt x="1438" y="1039"/>
                      </a:lnTo>
                      <a:lnTo>
                        <a:pt x="1456" y="1075"/>
                      </a:lnTo>
                      <a:lnTo>
                        <a:pt x="1476" y="1110"/>
                      </a:lnTo>
                      <a:lnTo>
                        <a:pt x="1500" y="1144"/>
                      </a:lnTo>
                      <a:lnTo>
                        <a:pt x="1525" y="1177"/>
                      </a:lnTo>
                      <a:lnTo>
                        <a:pt x="1554" y="1206"/>
                      </a:lnTo>
                      <a:lnTo>
                        <a:pt x="1583" y="1234"/>
                      </a:lnTo>
                      <a:lnTo>
                        <a:pt x="1616" y="1260"/>
                      </a:lnTo>
                      <a:lnTo>
                        <a:pt x="1651" y="1283"/>
                      </a:lnTo>
                      <a:lnTo>
                        <a:pt x="1686" y="1304"/>
                      </a:lnTo>
                      <a:lnTo>
                        <a:pt x="1724" y="1322"/>
                      </a:lnTo>
                      <a:lnTo>
                        <a:pt x="1764" y="1336"/>
                      </a:lnTo>
                      <a:lnTo>
                        <a:pt x="1806" y="1349"/>
                      </a:lnTo>
                      <a:lnTo>
                        <a:pt x="1849" y="1358"/>
                      </a:lnTo>
                      <a:lnTo>
                        <a:pt x="1892" y="1363"/>
                      </a:lnTo>
                      <a:lnTo>
                        <a:pt x="1938" y="1365"/>
                      </a:lnTo>
                      <a:lnTo>
                        <a:pt x="1992" y="1362"/>
                      </a:lnTo>
                      <a:lnTo>
                        <a:pt x="2044" y="1355"/>
                      </a:lnTo>
                      <a:lnTo>
                        <a:pt x="2093" y="1344"/>
                      </a:lnTo>
                      <a:lnTo>
                        <a:pt x="2140" y="1328"/>
                      </a:lnTo>
                      <a:lnTo>
                        <a:pt x="2184" y="1308"/>
                      </a:lnTo>
                      <a:lnTo>
                        <a:pt x="2225" y="1284"/>
                      </a:lnTo>
                      <a:lnTo>
                        <a:pt x="2265" y="1257"/>
                      </a:lnTo>
                      <a:lnTo>
                        <a:pt x="2301" y="1226"/>
                      </a:lnTo>
                      <a:lnTo>
                        <a:pt x="2336" y="1191"/>
                      </a:lnTo>
                      <a:lnTo>
                        <a:pt x="2369" y="1154"/>
                      </a:lnTo>
                      <a:lnTo>
                        <a:pt x="2400" y="1114"/>
                      </a:lnTo>
                      <a:lnTo>
                        <a:pt x="2429" y="1071"/>
                      </a:lnTo>
                      <a:lnTo>
                        <a:pt x="2458" y="1026"/>
                      </a:lnTo>
                      <a:lnTo>
                        <a:pt x="2484" y="979"/>
                      </a:lnTo>
                      <a:lnTo>
                        <a:pt x="2509" y="929"/>
                      </a:lnTo>
                      <a:lnTo>
                        <a:pt x="2512" y="988"/>
                      </a:lnTo>
                      <a:lnTo>
                        <a:pt x="2512" y="1044"/>
                      </a:lnTo>
                      <a:lnTo>
                        <a:pt x="2507" y="1094"/>
                      </a:lnTo>
                      <a:lnTo>
                        <a:pt x="2501" y="1141"/>
                      </a:lnTo>
                      <a:lnTo>
                        <a:pt x="2491" y="1184"/>
                      </a:lnTo>
                      <a:lnTo>
                        <a:pt x="2479" y="1223"/>
                      </a:lnTo>
                      <a:lnTo>
                        <a:pt x="2465" y="1259"/>
                      </a:lnTo>
                      <a:lnTo>
                        <a:pt x="2446" y="1291"/>
                      </a:lnTo>
                      <a:lnTo>
                        <a:pt x="2426" y="1321"/>
                      </a:lnTo>
                      <a:lnTo>
                        <a:pt x="2403" y="1348"/>
                      </a:lnTo>
                      <a:lnTo>
                        <a:pt x="2378" y="1371"/>
                      </a:lnTo>
                      <a:lnTo>
                        <a:pt x="2351" y="1392"/>
                      </a:lnTo>
                      <a:lnTo>
                        <a:pt x="2321" y="1410"/>
                      </a:lnTo>
                      <a:lnTo>
                        <a:pt x="2289" y="1425"/>
                      </a:lnTo>
                      <a:lnTo>
                        <a:pt x="2256" y="1440"/>
                      </a:lnTo>
                      <a:lnTo>
                        <a:pt x="2220" y="1451"/>
                      </a:lnTo>
                      <a:lnTo>
                        <a:pt x="2182" y="1461"/>
                      </a:lnTo>
                      <a:lnTo>
                        <a:pt x="2143" y="1469"/>
                      </a:lnTo>
                      <a:lnTo>
                        <a:pt x="2103" y="1476"/>
                      </a:lnTo>
                      <a:lnTo>
                        <a:pt x="2060" y="1481"/>
                      </a:lnTo>
                      <a:lnTo>
                        <a:pt x="2016" y="1485"/>
                      </a:lnTo>
                      <a:lnTo>
                        <a:pt x="1970" y="1487"/>
                      </a:lnTo>
                      <a:lnTo>
                        <a:pt x="1923" y="1489"/>
                      </a:lnTo>
                      <a:lnTo>
                        <a:pt x="1875" y="1490"/>
                      </a:lnTo>
                      <a:lnTo>
                        <a:pt x="1826" y="1490"/>
                      </a:lnTo>
                      <a:lnTo>
                        <a:pt x="1776" y="1490"/>
                      </a:lnTo>
                      <a:lnTo>
                        <a:pt x="1725" y="1490"/>
                      </a:lnTo>
                      <a:lnTo>
                        <a:pt x="1673" y="1489"/>
                      </a:lnTo>
                      <a:lnTo>
                        <a:pt x="1620" y="1488"/>
                      </a:lnTo>
                      <a:lnTo>
                        <a:pt x="1567" y="1488"/>
                      </a:lnTo>
                      <a:lnTo>
                        <a:pt x="1513" y="1488"/>
                      </a:lnTo>
                      <a:lnTo>
                        <a:pt x="1465" y="1488"/>
                      </a:lnTo>
                      <a:lnTo>
                        <a:pt x="1415" y="1488"/>
                      </a:lnTo>
                      <a:lnTo>
                        <a:pt x="1363" y="1489"/>
                      </a:lnTo>
                      <a:lnTo>
                        <a:pt x="1310" y="1489"/>
                      </a:lnTo>
                      <a:lnTo>
                        <a:pt x="1256" y="1490"/>
                      </a:lnTo>
                      <a:lnTo>
                        <a:pt x="1200" y="1490"/>
                      </a:lnTo>
                      <a:lnTo>
                        <a:pt x="1144" y="1490"/>
                      </a:lnTo>
                      <a:lnTo>
                        <a:pt x="1087" y="1490"/>
                      </a:lnTo>
                      <a:lnTo>
                        <a:pt x="1030" y="1489"/>
                      </a:lnTo>
                      <a:lnTo>
                        <a:pt x="972" y="1488"/>
                      </a:lnTo>
                      <a:lnTo>
                        <a:pt x="914" y="1486"/>
                      </a:lnTo>
                      <a:lnTo>
                        <a:pt x="856" y="1484"/>
                      </a:lnTo>
                      <a:lnTo>
                        <a:pt x="799" y="1480"/>
                      </a:lnTo>
                      <a:lnTo>
                        <a:pt x="742" y="1476"/>
                      </a:lnTo>
                      <a:lnTo>
                        <a:pt x="686" y="1470"/>
                      </a:lnTo>
                      <a:lnTo>
                        <a:pt x="631" y="1464"/>
                      </a:lnTo>
                      <a:lnTo>
                        <a:pt x="577" y="1456"/>
                      </a:lnTo>
                      <a:lnTo>
                        <a:pt x="524" y="1447"/>
                      </a:lnTo>
                      <a:lnTo>
                        <a:pt x="472" y="1437"/>
                      </a:lnTo>
                      <a:lnTo>
                        <a:pt x="422" y="1425"/>
                      </a:lnTo>
                      <a:lnTo>
                        <a:pt x="374" y="1411"/>
                      </a:lnTo>
                      <a:lnTo>
                        <a:pt x="328" y="1397"/>
                      </a:lnTo>
                      <a:lnTo>
                        <a:pt x="284" y="1379"/>
                      </a:lnTo>
                      <a:lnTo>
                        <a:pt x="242" y="1361"/>
                      </a:lnTo>
                      <a:lnTo>
                        <a:pt x="203" y="1339"/>
                      </a:lnTo>
                      <a:lnTo>
                        <a:pt x="168" y="1317"/>
                      </a:lnTo>
                      <a:lnTo>
                        <a:pt x="135" y="1292"/>
                      </a:lnTo>
                      <a:lnTo>
                        <a:pt x="104" y="1265"/>
                      </a:lnTo>
                      <a:lnTo>
                        <a:pt x="78" y="1235"/>
                      </a:lnTo>
                      <a:lnTo>
                        <a:pt x="55" y="1202"/>
                      </a:lnTo>
                      <a:lnTo>
                        <a:pt x="36" y="1167"/>
                      </a:lnTo>
                      <a:lnTo>
                        <a:pt x="21" y="1131"/>
                      </a:lnTo>
                      <a:lnTo>
                        <a:pt x="10" y="1091"/>
                      </a:lnTo>
                      <a:lnTo>
                        <a:pt x="2" y="1048"/>
                      </a:lnTo>
                      <a:lnTo>
                        <a:pt x="0" y="1002"/>
                      </a:lnTo>
                      <a:lnTo>
                        <a:pt x="3" y="942"/>
                      </a:lnTo>
                      <a:lnTo>
                        <a:pt x="15" y="885"/>
                      </a:lnTo>
                      <a:lnTo>
                        <a:pt x="32" y="828"/>
                      </a:lnTo>
                      <a:lnTo>
                        <a:pt x="55" y="771"/>
                      </a:lnTo>
                      <a:lnTo>
                        <a:pt x="84" y="717"/>
                      </a:lnTo>
                      <a:lnTo>
                        <a:pt x="120" y="664"/>
                      </a:lnTo>
                      <a:lnTo>
                        <a:pt x="159" y="612"/>
                      </a:lnTo>
                      <a:lnTo>
                        <a:pt x="203" y="561"/>
                      </a:lnTo>
                      <a:lnTo>
                        <a:pt x="252" y="511"/>
                      </a:lnTo>
                      <a:lnTo>
                        <a:pt x="305" y="464"/>
                      </a:lnTo>
                      <a:lnTo>
                        <a:pt x="362" y="418"/>
                      </a:lnTo>
                      <a:lnTo>
                        <a:pt x="422" y="375"/>
                      </a:lnTo>
                      <a:lnTo>
                        <a:pt x="485" y="333"/>
                      </a:lnTo>
                      <a:lnTo>
                        <a:pt x="550" y="293"/>
                      </a:lnTo>
                      <a:lnTo>
                        <a:pt x="617" y="256"/>
                      </a:lnTo>
                      <a:lnTo>
                        <a:pt x="686" y="220"/>
                      </a:lnTo>
                      <a:lnTo>
                        <a:pt x="756" y="187"/>
                      </a:lnTo>
                      <a:lnTo>
                        <a:pt x="828" y="155"/>
                      </a:lnTo>
                      <a:lnTo>
                        <a:pt x="900" y="128"/>
                      </a:lnTo>
                      <a:lnTo>
                        <a:pt x="972" y="101"/>
                      </a:lnTo>
                      <a:lnTo>
                        <a:pt x="1044" y="78"/>
                      </a:lnTo>
                      <a:lnTo>
                        <a:pt x="1115" y="58"/>
                      </a:lnTo>
                      <a:lnTo>
                        <a:pt x="1187" y="41"/>
                      </a:lnTo>
                      <a:lnTo>
                        <a:pt x="1256" y="26"/>
                      </a:lnTo>
                      <a:lnTo>
                        <a:pt x="1323" y="15"/>
                      </a:lnTo>
                      <a:lnTo>
                        <a:pt x="1390" y="7"/>
                      </a:lnTo>
                      <a:lnTo>
                        <a:pt x="1453" y="2"/>
                      </a:lnTo>
                      <a:lnTo>
                        <a:pt x="1513"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200">
                    <a:solidFill>
                      <a:prstClr val="black"/>
                    </a:solidFill>
                  </a:endParaRPr>
                </a:p>
              </p:txBody>
            </p:sp>
            <p:sp>
              <p:nvSpPr>
                <p:cNvPr id="79" name="Freeform 8"/>
                <p:cNvSpPr>
                  <a:spLocks/>
                </p:cNvSpPr>
                <p:nvPr/>
              </p:nvSpPr>
              <p:spPr bwMode="auto">
                <a:xfrm>
                  <a:off x="-142" y="415"/>
                  <a:ext cx="125" cy="126"/>
                </a:xfrm>
                <a:custGeom>
                  <a:avLst/>
                  <a:gdLst>
                    <a:gd name="T0" fmla="*/ 1131 w 1379"/>
                    <a:gd name="T1" fmla="*/ 10 h 1387"/>
                    <a:gd name="T2" fmla="*/ 1179 w 1379"/>
                    <a:gd name="T3" fmla="*/ 63 h 1387"/>
                    <a:gd name="T4" fmla="*/ 1191 w 1379"/>
                    <a:gd name="T5" fmla="*/ 132 h 1387"/>
                    <a:gd name="T6" fmla="*/ 1188 w 1379"/>
                    <a:gd name="T7" fmla="*/ 165 h 1387"/>
                    <a:gd name="T8" fmla="*/ 1196 w 1379"/>
                    <a:gd name="T9" fmla="*/ 182 h 1387"/>
                    <a:gd name="T10" fmla="*/ 1234 w 1379"/>
                    <a:gd name="T11" fmla="*/ 187 h 1387"/>
                    <a:gd name="T12" fmla="*/ 1291 w 1379"/>
                    <a:gd name="T13" fmla="*/ 191 h 1387"/>
                    <a:gd name="T14" fmla="*/ 1342 w 1379"/>
                    <a:gd name="T15" fmla="*/ 217 h 1387"/>
                    <a:gd name="T16" fmla="*/ 1377 w 1379"/>
                    <a:gd name="T17" fmla="*/ 280 h 1387"/>
                    <a:gd name="T18" fmla="*/ 1372 w 1379"/>
                    <a:gd name="T19" fmla="*/ 344 h 1387"/>
                    <a:gd name="T20" fmla="*/ 1337 w 1379"/>
                    <a:gd name="T21" fmla="*/ 396 h 1387"/>
                    <a:gd name="T22" fmla="*/ 1281 w 1379"/>
                    <a:gd name="T23" fmla="*/ 427 h 1387"/>
                    <a:gd name="T24" fmla="*/ 1218 w 1379"/>
                    <a:gd name="T25" fmla="*/ 426 h 1387"/>
                    <a:gd name="T26" fmla="*/ 1158 w 1379"/>
                    <a:gd name="T27" fmla="*/ 384 h 1387"/>
                    <a:gd name="T28" fmla="*/ 1141 w 1379"/>
                    <a:gd name="T29" fmla="*/ 401 h 1387"/>
                    <a:gd name="T30" fmla="*/ 1101 w 1379"/>
                    <a:gd name="T31" fmla="*/ 441 h 1387"/>
                    <a:gd name="T32" fmla="*/ 1050 w 1379"/>
                    <a:gd name="T33" fmla="*/ 492 h 1387"/>
                    <a:gd name="T34" fmla="*/ 1000 w 1379"/>
                    <a:gd name="T35" fmla="*/ 543 h 1387"/>
                    <a:gd name="T36" fmla="*/ 960 w 1379"/>
                    <a:gd name="T37" fmla="*/ 582 h 1387"/>
                    <a:gd name="T38" fmla="*/ 943 w 1379"/>
                    <a:gd name="T39" fmla="*/ 601 h 1387"/>
                    <a:gd name="T40" fmla="*/ 945 w 1379"/>
                    <a:gd name="T41" fmla="*/ 726 h 1387"/>
                    <a:gd name="T42" fmla="*/ 915 w 1379"/>
                    <a:gd name="T43" fmla="*/ 866 h 1387"/>
                    <a:gd name="T44" fmla="*/ 861 w 1379"/>
                    <a:gd name="T45" fmla="*/ 1006 h 1387"/>
                    <a:gd name="T46" fmla="*/ 793 w 1379"/>
                    <a:gd name="T47" fmla="*/ 1136 h 1387"/>
                    <a:gd name="T48" fmla="*/ 717 w 1379"/>
                    <a:gd name="T49" fmla="*/ 1240 h 1387"/>
                    <a:gd name="T50" fmla="*/ 620 w 1379"/>
                    <a:gd name="T51" fmla="*/ 1325 h 1387"/>
                    <a:gd name="T52" fmla="*/ 495 w 1379"/>
                    <a:gd name="T53" fmla="*/ 1376 h 1387"/>
                    <a:gd name="T54" fmla="*/ 361 w 1379"/>
                    <a:gd name="T55" fmla="*/ 1384 h 1387"/>
                    <a:gd name="T56" fmla="*/ 233 w 1379"/>
                    <a:gd name="T57" fmla="*/ 1347 h 1387"/>
                    <a:gd name="T58" fmla="*/ 119 w 1379"/>
                    <a:gd name="T59" fmla="*/ 1267 h 1387"/>
                    <a:gd name="T60" fmla="*/ 39 w 1379"/>
                    <a:gd name="T61" fmla="*/ 1153 h 1387"/>
                    <a:gd name="T62" fmla="*/ 2 w 1379"/>
                    <a:gd name="T63" fmla="*/ 1023 h 1387"/>
                    <a:gd name="T64" fmla="*/ 10 w 1379"/>
                    <a:gd name="T65" fmla="*/ 890 h 1387"/>
                    <a:gd name="T66" fmla="*/ 61 w 1379"/>
                    <a:gd name="T67" fmla="*/ 764 h 1387"/>
                    <a:gd name="T68" fmla="*/ 146 w 1379"/>
                    <a:gd name="T69" fmla="*/ 666 h 1387"/>
                    <a:gd name="T70" fmla="*/ 250 w 1379"/>
                    <a:gd name="T71" fmla="*/ 590 h 1387"/>
                    <a:gd name="T72" fmla="*/ 379 w 1379"/>
                    <a:gd name="T73" fmla="*/ 522 h 1387"/>
                    <a:gd name="T74" fmla="*/ 520 w 1379"/>
                    <a:gd name="T75" fmla="*/ 469 h 1387"/>
                    <a:gd name="T76" fmla="*/ 658 w 1379"/>
                    <a:gd name="T77" fmla="*/ 438 h 1387"/>
                    <a:gd name="T78" fmla="*/ 784 w 1379"/>
                    <a:gd name="T79" fmla="*/ 441 h 1387"/>
                    <a:gd name="T80" fmla="*/ 801 w 1379"/>
                    <a:gd name="T81" fmla="*/ 423 h 1387"/>
                    <a:gd name="T82" fmla="*/ 841 w 1379"/>
                    <a:gd name="T83" fmla="*/ 384 h 1387"/>
                    <a:gd name="T84" fmla="*/ 892 w 1379"/>
                    <a:gd name="T85" fmla="*/ 333 h 1387"/>
                    <a:gd name="T86" fmla="*/ 942 w 1379"/>
                    <a:gd name="T87" fmla="*/ 281 h 1387"/>
                    <a:gd name="T88" fmla="*/ 982 w 1379"/>
                    <a:gd name="T89" fmla="*/ 241 h 1387"/>
                    <a:gd name="T90" fmla="*/ 999 w 1379"/>
                    <a:gd name="T91" fmla="*/ 224 h 1387"/>
                    <a:gd name="T92" fmla="*/ 955 w 1379"/>
                    <a:gd name="T93" fmla="*/ 161 h 1387"/>
                    <a:gd name="T94" fmla="*/ 958 w 1379"/>
                    <a:gd name="T95" fmla="*/ 96 h 1387"/>
                    <a:gd name="T96" fmla="*/ 994 w 1379"/>
                    <a:gd name="T97" fmla="*/ 41 h 1387"/>
                    <a:gd name="T98" fmla="*/ 1049 w 1379"/>
                    <a:gd name="T99" fmla="*/ 6 h 1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79" h="1387">
                      <a:moveTo>
                        <a:pt x="1090" y="0"/>
                      </a:moveTo>
                      <a:lnTo>
                        <a:pt x="1110" y="3"/>
                      </a:lnTo>
                      <a:lnTo>
                        <a:pt x="1131" y="10"/>
                      </a:lnTo>
                      <a:lnTo>
                        <a:pt x="1149" y="23"/>
                      </a:lnTo>
                      <a:lnTo>
                        <a:pt x="1166" y="41"/>
                      </a:lnTo>
                      <a:lnTo>
                        <a:pt x="1179" y="63"/>
                      </a:lnTo>
                      <a:lnTo>
                        <a:pt x="1188" y="87"/>
                      </a:lnTo>
                      <a:lnTo>
                        <a:pt x="1192" y="109"/>
                      </a:lnTo>
                      <a:lnTo>
                        <a:pt x="1191" y="132"/>
                      </a:lnTo>
                      <a:lnTo>
                        <a:pt x="1189" y="154"/>
                      </a:lnTo>
                      <a:lnTo>
                        <a:pt x="1188" y="159"/>
                      </a:lnTo>
                      <a:lnTo>
                        <a:pt x="1188" y="165"/>
                      </a:lnTo>
                      <a:lnTo>
                        <a:pt x="1189" y="171"/>
                      </a:lnTo>
                      <a:lnTo>
                        <a:pt x="1192" y="177"/>
                      </a:lnTo>
                      <a:lnTo>
                        <a:pt x="1196" y="182"/>
                      </a:lnTo>
                      <a:lnTo>
                        <a:pt x="1204" y="186"/>
                      </a:lnTo>
                      <a:lnTo>
                        <a:pt x="1214" y="187"/>
                      </a:lnTo>
                      <a:lnTo>
                        <a:pt x="1234" y="187"/>
                      </a:lnTo>
                      <a:lnTo>
                        <a:pt x="1253" y="187"/>
                      </a:lnTo>
                      <a:lnTo>
                        <a:pt x="1272" y="188"/>
                      </a:lnTo>
                      <a:lnTo>
                        <a:pt x="1291" y="191"/>
                      </a:lnTo>
                      <a:lnTo>
                        <a:pt x="1309" y="196"/>
                      </a:lnTo>
                      <a:lnTo>
                        <a:pt x="1325" y="205"/>
                      </a:lnTo>
                      <a:lnTo>
                        <a:pt x="1342" y="217"/>
                      </a:lnTo>
                      <a:lnTo>
                        <a:pt x="1358" y="237"/>
                      </a:lnTo>
                      <a:lnTo>
                        <a:pt x="1370" y="259"/>
                      </a:lnTo>
                      <a:lnTo>
                        <a:pt x="1377" y="280"/>
                      </a:lnTo>
                      <a:lnTo>
                        <a:pt x="1379" y="302"/>
                      </a:lnTo>
                      <a:lnTo>
                        <a:pt x="1377" y="323"/>
                      </a:lnTo>
                      <a:lnTo>
                        <a:pt x="1372" y="344"/>
                      </a:lnTo>
                      <a:lnTo>
                        <a:pt x="1363" y="362"/>
                      </a:lnTo>
                      <a:lnTo>
                        <a:pt x="1351" y="380"/>
                      </a:lnTo>
                      <a:lnTo>
                        <a:pt x="1337" y="396"/>
                      </a:lnTo>
                      <a:lnTo>
                        <a:pt x="1319" y="408"/>
                      </a:lnTo>
                      <a:lnTo>
                        <a:pt x="1301" y="420"/>
                      </a:lnTo>
                      <a:lnTo>
                        <a:pt x="1281" y="427"/>
                      </a:lnTo>
                      <a:lnTo>
                        <a:pt x="1261" y="430"/>
                      </a:lnTo>
                      <a:lnTo>
                        <a:pt x="1240" y="430"/>
                      </a:lnTo>
                      <a:lnTo>
                        <a:pt x="1218" y="426"/>
                      </a:lnTo>
                      <a:lnTo>
                        <a:pt x="1198" y="416"/>
                      </a:lnTo>
                      <a:lnTo>
                        <a:pt x="1177" y="403"/>
                      </a:lnTo>
                      <a:lnTo>
                        <a:pt x="1158" y="384"/>
                      </a:lnTo>
                      <a:lnTo>
                        <a:pt x="1155" y="386"/>
                      </a:lnTo>
                      <a:lnTo>
                        <a:pt x="1150" y="392"/>
                      </a:lnTo>
                      <a:lnTo>
                        <a:pt x="1141" y="401"/>
                      </a:lnTo>
                      <a:lnTo>
                        <a:pt x="1130" y="412"/>
                      </a:lnTo>
                      <a:lnTo>
                        <a:pt x="1116" y="426"/>
                      </a:lnTo>
                      <a:lnTo>
                        <a:pt x="1101" y="441"/>
                      </a:lnTo>
                      <a:lnTo>
                        <a:pt x="1085" y="457"/>
                      </a:lnTo>
                      <a:lnTo>
                        <a:pt x="1068" y="475"/>
                      </a:lnTo>
                      <a:lnTo>
                        <a:pt x="1050" y="492"/>
                      </a:lnTo>
                      <a:lnTo>
                        <a:pt x="1033" y="510"/>
                      </a:lnTo>
                      <a:lnTo>
                        <a:pt x="1016" y="527"/>
                      </a:lnTo>
                      <a:lnTo>
                        <a:pt x="1000" y="543"/>
                      </a:lnTo>
                      <a:lnTo>
                        <a:pt x="985" y="558"/>
                      </a:lnTo>
                      <a:lnTo>
                        <a:pt x="971" y="571"/>
                      </a:lnTo>
                      <a:lnTo>
                        <a:pt x="960" y="582"/>
                      </a:lnTo>
                      <a:lnTo>
                        <a:pt x="951" y="591"/>
                      </a:lnTo>
                      <a:lnTo>
                        <a:pt x="945" y="598"/>
                      </a:lnTo>
                      <a:lnTo>
                        <a:pt x="943" y="601"/>
                      </a:lnTo>
                      <a:lnTo>
                        <a:pt x="948" y="640"/>
                      </a:lnTo>
                      <a:lnTo>
                        <a:pt x="948" y="682"/>
                      </a:lnTo>
                      <a:lnTo>
                        <a:pt x="945" y="726"/>
                      </a:lnTo>
                      <a:lnTo>
                        <a:pt x="938" y="772"/>
                      </a:lnTo>
                      <a:lnTo>
                        <a:pt x="929" y="818"/>
                      </a:lnTo>
                      <a:lnTo>
                        <a:pt x="915" y="866"/>
                      </a:lnTo>
                      <a:lnTo>
                        <a:pt x="899" y="913"/>
                      </a:lnTo>
                      <a:lnTo>
                        <a:pt x="882" y="960"/>
                      </a:lnTo>
                      <a:lnTo>
                        <a:pt x="861" y="1006"/>
                      </a:lnTo>
                      <a:lnTo>
                        <a:pt x="840" y="1052"/>
                      </a:lnTo>
                      <a:lnTo>
                        <a:pt x="816" y="1095"/>
                      </a:lnTo>
                      <a:lnTo>
                        <a:pt x="793" y="1136"/>
                      </a:lnTo>
                      <a:lnTo>
                        <a:pt x="768" y="1174"/>
                      </a:lnTo>
                      <a:lnTo>
                        <a:pt x="743" y="1209"/>
                      </a:lnTo>
                      <a:lnTo>
                        <a:pt x="717" y="1240"/>
                      </a:lnTo>
                      <a:lnTo>
                        <a:pt x="693" y="1267"/>
                      </a:lnTo>
                      <a:lnTo>
                        <a:pt x="658" y="1299"/>
                      </a:lnTo>
                      <a:lnTo>
                        <a:pt x="620" y="1325"/>
                      </a:lnTo>
                      <a:lnTo>
                        <a:pt x="580" y="1347"/>
                      </a:lnTo>
                      <a:lnTo>
                        <a:pt x="538" y="1364"/>
                      </a:lnTo>
                      <a:lnTo>
                        <a:pt x="495" y="1376"/>
                      </a:lnTo>
                      <a:lnTo>
                        <a:pt x="450" y="1384"/>
                      </a:lnTo>
                      <a:lnTo>
                        <a:pt x="406" y="1387"/>
                      </a:lnTo>
                      <a:lnTo>
                        <a:pt x="361" y="1384"/>
                      </a:lnTo>
                      <a:lnTo>
                        <a:pt x="318" y="1376"/>
                      </a:lnTo>
                      <a:lnTo>
                        <a:pt x="275" y="1364"/>
                      </a:lnTo>
                      <a:lnTo>
                        <a:pt x="233" y="1347"/>
                      </a:lnTo>
                      <a:lnTo>
                        <a:pt x="192" y="1325"/>
                      </a:lnTo>
                      <a:lnTo>
                        <a:pt x="154" y="1299"/>
                      </a:lnTo>
                      <a:lnTo>
                        <a:pt x="119" y="1267"/>
                      </a:lnTo>
                      <a:lnTo>
                        <a:pt x="87" y="1231"/>
                      </a:lnTo>
                      <a:lnTo>
                        <a:pt x="61" y="1193"/>
                      </a:lnTo>
                      <a:lnTo>
                        <a:pt x="39" y="1153"/>
                      </a:lnTo>
                      <a:lnTo>
                        <a:pt x="22" y="1111"/>
                      </a:lnTo>
                      <a:lnTo>
                        <a:pt x="10" y="1067"/>
                      </a:lnTo>
                      <a:lnTo>
                        <a:pt x="2" y="1023"/>
                      </a:lnTo>
                      <a:lnTo>
                        <a:pt x="0" y="979"/>
                      </a:lnTo>
                      <a:lnTo>
                        <a:pt x="2" y="934"/>
                      </a:lnTo>
                      <a:lnTo>
                        <a:pt x="10" y="890"/>
                      </a:lnTo>
                      <a:lnTo>
                        <a:pt x="22" y="847"/>
                      </a:lnTo>
                      <a:lnTo>
                        <a:pt x="39" y="804"/>
                      </a:lnTo>
                      <a:lnTo>
                        <a:pt x="61" y="764"/>
                      </a:lnTo>
                      <a:lnTo>
                        <a:pt x="87" y="727"/>
                      </a:lnTo>
                      <a:lnTo>
                        <a:pt x="119" y="691"/>
                      </a:lnTo>
                      <a:lnTo>
                        <a:pt x="146" y="666"/>
                      </a:lnTo>
                      <a:lnTo>
                        <a:pt x="177" y="641"/>
                      </a:lnTo>
                      <a:lnTo>
                        <a:pt x="212" y="616"/>
                      </a:lnTo>
                      <a:lnTo>
                        <a:pt x="250" y="590"/>
                      </a:lnTo>
                      <a:lnTo>
                        <a:pt x="291" y="567"/>
                      </a:lnTo>
                      <a:lnTo>
                        <a:pt x="334" y="543"/>
                      </a:lnTo>
                      <a:lnTo>
                        <a:pt x="379" y="522"/>
                      </a:lnTo>
                      <a:lnTo>
                        <a:pt x="425" y="502"/>
                      </a:lnTo>
                      <a:lnTo>
                        <a:pt x="472" y="484"/>
                      </a:lnTo>
                      <a:lnTo>
                        <a:pt x="520" y="469"/>
                      </a:lnTo>
                      <a:lnTo>
                        <a:pt x="566" y="455"/>
                      </a:lnTo>
                      <a:lnTo>
                        <a:pt x="613" y="445"/>
                      </a:lnTo>
                      <a:lnTo>
                        <a:pt x="658" y="438"/>
                      </a:lnTo>
                      <a:lnTo>
                        <a:pt x="702" y="435"/>
                      </a:lnTo>
                      <a:lnTo>
                        <a:pt x="744" y="436"/>
                      </a:lnTo>
                      <a:lnTo>
                        <a:pt x="784" y="441"/>
                      </a:lnTo>
                      <a:lnTo>
                        <a:pt x="786" y="438"/>
                      </a:lnTo>
                      <a:lnTo>
                        <a:pt x="792" y="432"/>
                      </a:lnTo>
                      <a:lnTo>
                        <a:pt x="801" y="423"/>
                      </a:lnTo>
                      <a:lnTo>
                        <a:pt x="812" y="411"/>
                      </a:lnTo>
                      <a:lnTo>
                        <a:pt x="826" y="398"/>
                      </a:lnTo>
                      <a:lnTo>
                        <a:pt x="841" y="384"/>
                      </a:lnTo>
                      <a:lnTo>
                        <a:pt x="857" y="367"/>
                      </a:lnTo>
                      <a:lnTo>
                        <a:pt x="873" y="350"/>
                      </a:lnTo>
                      <a:lnTo>
                        <a:pt x="892" y="333"/>
                      </a:lnTo>
                      <a:lnTo>
                        <a:pt x="909" y="315"/>
                      </a:lnTo>
                      <a:lnTo>
                        <a:pt x="926" y="298"/>
                      </a:lnTo>
                      <a:lnTo>
                        <a:pt x="942" y="281"/>
                      </a:lnTo>
                      <a:lnTo>
                        <a:pt x="957" y="267"/>
                      </a:lnTo>
                      <a:lnTo>
                        <a:pt x="970" y="253"/>
                      </a:lnTo>
                      <a:lnTo>
                        <a:pt x="982" y="241"/>
                      </a:lnTo>
                      <a:lnTo>
                        <a:pt x="991" y="233"/>
                      </a:lnTo>
                      <a:lnTo>
                        <a:pt x="997" y="227"/>
                      </a:lnTo>
                      <a:lnTo>
                        <a:pt x="999" y="224"/>
                      </a:lnTo>
                      <a:lnTo>
                        <a:pt x="979" y="204"/>
                      </a:lnTo>
                      <a:lnTo>
                        <a:pt x="964" y="182"/>
                      </a:lnTo>
                      <a:lnTo>
                        <a:pt x="955" y="161"/>
                      </a:lnTo>
                      <a:lnTo>
                        <a:pt x="952" y="139"/>
                      </a:lnTo>
                      <a:lnTo>
                        <a:pt x="953" y="117"/>
                      </a:lnTo>
                      <a:lnTo>
                        <a:pt x="958" y="96"/>
                      </a:lnTo>
                      <a:lnTo>
                        <a:pt x="966" y="76"/>
                      </a:lnTo>
                      <a:lnTo>
                        <a:pt x="979" y="57"/>
                      </a:lnTo>
                      <a:lnTo>
                        <a:pt x="994" y="41"/>
                      </a:lnTo>
                      <a:lnTo>
                        <a:pt x="1010" y="27"/>
                      </a:lnTo>
                      <a:lnTo>
                        <a:pt x="1029" y="15"/>
                      </a:lnTo>
                      <a:lnTo>
                        <a:pt x="1049" y="6"/>
                      </a:lnTo>
                      <a:lnTo>
                        <a:pt x="1069" y="1"/>
                      </a:lnTo>
                      <a:lnTo>
                        <a:pt x="109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200">
                    <a:solidFill>
                      <a:prstClr val="black"/>
                    </a:solidFill>
                  </a:endParaRPr>
                </a:p>
              </p:txBody>
            </p:sp>
          </p:grpSp>
        </p:grpSp>
        <p:grpSp>
          <p:nvGrpSpPr>
            <p:cNvPr id="5" name="Group 4"/>
            <p:cNvGrpSpPr/>
            <p:nvPr/>
          </p:nvGrpSpPr>
          <p:grpSpPr>
            <a:xfrm>
              <a:off x="838201" y="2110795"/>
              <a:ext cx="2102229" cy="538409"/>
              <a:chOff x="838201" y="2110795"/>
              <a:chExt cx="2102229" cy="538409"/>
            </a:xfrm>
          </p:grpSpPr>
          <p:sp>
            <p:nvSpPr>
              <p:cNvPr id="70" name="Rectangle 69"/>
              <p:cNvSpPr/>
              <p:nvPr/>
            </p:nvSpPr>
            <p:spPr>
              <a:xfrm>
                <a:off x="838201" y="2110795"/>
                <a:ext cx="2102229" cy="538409"/>
              </a:xfrm>
              <a:prstGeom prst="rect">
                <a:avLst/>
              </a:prstGeom>
              <a:solidFill>
                <a:srgbClr val="07595A"/>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28625" defTabSz="514337"/>
                <a:r>
                  <a:rPr lang="zh-HK" sz="900" b="0" i="0" dirty="0" smtClean="0">
                    <a:solidFill>
                      <a:srgbClr val="FFFFFF"/>
                    </a:solidFill>
                    <a:ea typeface="SimSun" pitchFamily="18" charset="0"/>
                  </a:rPr>
                  <a:t>Household</a:t>
                </a:r>
              </a:p>
            </p:txBody>
          </p:sp>
          <p:grpSp>
            <p:nvGrpSpPr>
              <p:cNvPr id="71" name="Group 11"/>
              <p:cNvGrpSpPr>
                <a:grpSpLocks noChangeAspect="1"/>
              </p:cNvGrpSpPr>
              <p:nvPr/>
            </p:nvGrpSpPr>
            <p:grpSpPr bwMode="auto">
              <a:xfrm>
                <a:off x="1066896" y="2246575"/>
                <a:ext cx="271463" cy="242888"/>
                <a:chOff x="-286" y="391"/>
                <a:chExt cx="171" cy="153"/>
              </a:xfrm>
              <a:solidFill>
                <a:srgbClr val="0CB27C"/>
              </a:solidFill>
            </p:grpSpPr>
            <p:sp>
              <p:nvSpPr>
                <p:cNvPr id="72" name="Freeform 13"/>
                <p:cNvSpPr>
                  <a:spLocks/>
                </p:cNvSpPr>
                <p:nvPr/>
              </p:nvSpPr>
              <p:spPr bwMode="auto">
                <a:xfrm>
                  <a:off x="-263" y="420"/>
                  <a:ext cx="123" cy="124"/>
                </a:xfrm>
                <a:custGeom>
                  <a:avLst/>
                  <a:gdLst>
                    <a:gd name="T0" fmla="*/ 2329 w 2329"/>
                    <a:gd name="T1" fmla="*/ 1016 h 2362"/>
                    <a:gd name="T2" fmla="*/ 2329 w 2329"/>
                    <a:gd name="T3" fmla="*/ 2270 h 2362"/>
                    <a:gd name="T4" fmla="*/ 2328 w 2329"/>
                    <a:gd name="T5" fmla="*/ 2282 h 2362"/>
                    <a:gd name="T6" fmla="*/ 2324 w 2329"/>
                    <a:gd name="T7" fmla="*/ 2302 h 2362"/>
                    <a:gd name="T8" fmla="*/ 2313 w 2329"/>
                    <a:gd name="T9" fmla="*/ 2325 h 2362"/>
                    <a:gd name="T10" fmla="*/ 2294 w 2329"/>
                    <a:gd name="T11" fmla="*/ 2345 h 2362"/>
                    <a:gd name="T12" fmla="*/ 2263 w 2329"/>
                    <a:gd name="T13" fmla="*/ 2357 h 2362"/>
                    <a:gd name="T14" fmla="*/ 1441 w 2329"/>
                    <a:gd name="T15" fmla="*/ 2359 h 2362"/>
                    <a:gd name="T16" fmla="*/ 1442 w 2329"/>
                    <a:gd name="T17" fmla="*/ 1681 h 2362"/>
                    <a:gd name="T18" fmla="*/ 1442 w 2329"/>
                    <a:gd name="T19" fmla="*/ 1669 h 2362"/>
                    <a:gd name="T20" fmla="*/ 1438 w 2329"/>
                    <a:gd name="T21" fmla="*/ 1650 h 2362"/>
                    <a:gd name="T22" fmla="*/ 1430 w 2329"/>
                    <a:gd name="T23" fmla="*/ 1626 h 2362"/>
                    <a:gd name="T24" fmla="*/ 1414 w 2329"/>
                    <a:gd name="T25" fmla="*/ 1603 h 2362"/>
                    <a:gd name="T26" fmla="*/ 1387 w 2329"/>
                    <a:gd name="T27" fmla="*/ 1584 h 2362"/>
                    <a:gd name="T28" fmla="*/ 1348 w 2329"/>
                    <a:gd name="T29" fmla="*/ 1573 h 2362"/>
                    <a:gd name="T30" fmla="*/ 984 w 2329"/>
                    <a:gd name="T31" fmla="*/ 1571 h 2362"/>
                    <a:gd name="T32" fmla="*/ 945 w 2329"/>
                    <a:gd name="T33" fmla="*/ 1577 h 2362"/>
                    <a:gd name="T34" fmla="*/ 917 w 2329"/>
                    <a:gd name="T35" fmla="*/ 1593 h 2362"/>
                    <a:gd name="T36" fmla="*/ 900 w 2329"/>
                    <a:gd name="T37" fmla="*/ 1614 h 2362"/>
                    <a:gd name="T38" fmla="*/ 891 w 2329"/>
                    <a:gd name="T39" fmla="*/ 1638 h 2362"/>
                    <a:gd name="T40" fmla="*/ 887 w 2329"/>
                    <a:gd name="T41" fmla="*/ 1660 h 2362"/>
                    <a:gd name="T42" fmla="*/ 887 w 2329"/>
                    <a:gd name="T43" fmla="*/ 1676 h 2362"/>
                    <a:gd name="T44" fmla="*/ 887 w 2329"/>
                    <a:gd name="T45" fmla="*/ 1682 h 2362"/>
                    <a:gd name="T46" fmla="*/ 882 w 2329"/>
                    <a:gd name="T47" fmla="*/ 2361 h 2362"/>
                    <a:gd name="T48" fmla="*/ 855 w 2329"/>
                    <a:gd name="T49" fmla="*/ 2361 h 2362"/>
                    <a:gd name="T50" fmla="*/ 803 w 2329"/>
                    <a:gd name="T51" fmla="*/ 2361 h 2362"/>
                    <a:gd name="T52" fmla="*/ 734 w 2329"/>
                    <a:gd name="T53" fmla="*/ 2361 h 2362"/>
                    <a:gd name="T54" fmla="*/ 651 w 2329"/>
                    <a:gd name="T55" fmla="*/ 2361 h 2362"/>
                    <a:gd name="T56" fmla="*/ 558 w 2329"/>
                    <a:gd name="T57" fmla="*/ 2361 h 2362"/>
                    <a:gd name="T58" fmla="*/ 462 w 2329"/>
                    <a:gd name="T59" fmla="*/ 2362 h 2362"/>
                    <a:gd name="T60" fmla="*/ 365 w 2329"/>
                    <a:gd name="T61" fmla="*/ 2362 h 2362"/>
                    <a:gd name="T62" fmla="*/ 274 w 2329"/>
                    <a:gd name="T63" fmla="*/ 2362 h 2362"/>
                    <a:gd name="T64" fmla="*/ 194 w 2329"/>
                    <a:gd name="T65" fmla="*/ 2362 h 2362"/>
                    <a:gd name="T66" fmla="*/ 128 w 2329"/>
                    <a:gd name="T67" fmla="*/ 2362 h 2362"/>
                    <a:gd name="T68" fmla="*/ 82 w 2329"/>
                    <a:gd name="T69" fmla="*/ 2362 h 2362"/>
                    <a:gd name="T70" fmla="*/ 50 w 2329"/>
                    <a:gd name="T71" fmla="*/ 2360 h 2362"/>
                    <a:gd name="T72" fmla="*/ 25 w 2329"/>
                    <a:gd name="T73" fmla="*/ 2349 h 2362"/>
                    <a:gd name="T74" fmla="*/ 10 w 2329"/>
                    <a:gd name="T75" fmla="*/ 2331 h 2362"/>
                    <a:gd name="T76" fmla="*/ 2 w 2329"/>
                    <a:gd name="T77" fmla="*/ 2310 h 2362"/>
                    <a:gd name="T78" fmla="*/ 0 w 2329"/>
                    <a:gd name="T79" fmla="*/ 2295 h 2362"/>
                    <a:gd name="T80" fmla="*/ 0 w 2329"/>
                    <a:gd name="T81" fmla="*/ 2288 h 2362"/>
                    <a:gd name="T82" fmla="*/ 1199 w 2329"/>
                    <a:gd name="T83" fmla="*/ 0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29" h="2362">
                      <a:moveTo>
                        <a:pt x="1199" y="0"/>
                      </a:moveTo>
                      <a:lnTo>
                        <a:pt x="2329" y="1016"/>
                      </a:lnTo>
                      <a:lnTo>
                        <a:pt x="2329" y="2268"/>
                      </a:lnTo>
                      <a:lnTo>
                        <a:pt x="2329" y="2270"/>
                      </a:lnTo>
                      <a:lnTo>
                        <a:pt x="2329" y="2275"/>
                      </a:lnTo>
                      <a:lnTo>
                        <a:pt x="2328" y="2282"/>
                      </a:lnTo>
                      <a:lnTo>
                        <a:pt x="2326" y="2291"/>
                      </a:lnTo>
                      <a:lnTo>
                        <a:pt x="2324" y="2302"/>
                      </a:lnTo>
                      <a:lnTo>
                        <a:pt x="2319" y="2313"/>
                      </a:lnTo>
                      <a:lnTo>
                        <a:pt x="2313" y="2325"/>
                      </a:lnTo>
                      <a:lnTo>
                        <a:pt x="2305" y="2336"/>
                      </a:lnTo>
                      <a:lnTo>
                        <a:pt x="2294" y="2345"/>
                      </a:lnTo>
                      <a:lnTo>
                        <a:pt x="2280" y="2352"/>
                      </a:lnTo>
                      <a:lnTo>
                        <a:pt x="2263" y="2357"/>
                      </a:lnTo>
                      <a:lnTo>
                        <a:pt x="2242" y="2359"/>
                      </a:lnTo>
                      <a:lnTo>
                        <a:pt x="1441" y="2359"/>
                      </a:lnTo>
                      <a:lnTo>
                        <a:pt x="1442" y="1682"/>
                      </a:lnTo>
                      <a:lnTo>
                        <a:pt x="1442" y="1681"/>
                      </a:lnTo>
                      <a:lnTo>
                        <a:pt x="1442" y="1676"/>
                      </a:lnTo>
                      <a:lnTo>
                        <a:pt x="1442" y="1669"/>
                      </a:lnTo>
                      <a:lnTo>
                        <a:pt x="1441" y="1660"/>
                      </a:lnTo>
                      <a:lnTo>
                        <a:pt x="1438" y="1650"/>
                      </a:lnTo>
                      <a:lnTo>
                        <a:pt x="1435" y="1638"/>
                      </a:lnTo>
                      <a:lnTo>
                        <a:pt x="1430" y="1626"/>
                      </a:lnTo>
                      <a:lnTo>
                        <a:pt x="1423" y="1614"/>
                      </a:lnTo>
                      <a:lnTo>
                        <a:pt x="1414" y="1603"/>
                      </a:lnTo>
                      <a:lnTo>
                        <a:pt x="1402" y="1593"/>
                      </a:lnTo>
                      <a:lnTo>
                        <a:pt x="1387" y="1584"/>
                      </a:lnTo>
                      <a:lnTo>
                        <a:pt x="1370" y="1577"/>
                      </a:lnTo>
                      <a:lnTo>
                        <a:pt x="1348" y="1573"/>
                      </a:lnTo>
                      <a:lnTo>
                        <a:pt x="1323" y="1571"/>
                      </a:lnTo>
                      <a:lnTo>
                        <a:pt x="984" y="1571"/>
                      </a:lnTo>
                      <a:lnTo>
                        <a:pt x="963" y="1573"/>
                      </a:lnTo>
                      <a:lnTo>
                        <a:pt x="945" y="1577"/>
                      </a:lnTo>
                      <a:lnTo>
                        <a:pt x="929" y="1584"/>
                      </a:lnTo>
                      <a:lnTo>
                        <a:pt x="917" y="1593"/>
                      </a:lnTo>
                      <a:lnTo>
                        <a:pt x="908" y="1603"/>
                      </a:lnTo>
                      <a:lnTo>
                        <a:pt x="900" y="1614"/>
                      </a:lnTo>
                      <a:lnTo>
                        <a:pt x="895" y="1626"/>
                      </a:lnTo>
                      <a:lnTo>
                        <a:pt x="891" y="1638"/>
                      </a:lnTo>
                      <a:lnTo>
                        <a:pt x="889" y="1650"/>
                      </a:lnTo>
                      <a:lnTo>
                        <a:pt x="887" y="1660"/>
                      </a:lnTo>
                      <a:lnTo>
                        <a:pt x="887" y="1669"/>
                      </a:lnTo>
                      <a:lnTo>
                        <a:pt x="887" y="1676"/>
                      </a:lnTo>
                      <a:lnTo>
                        <a:pt x="887" y="1681"/>
                      </a:lnTo>
                      <a:lnTo>
                        <a:pt x="887" y="1682"/>
                      </a:lnTo>
                      <a:lnTo>
                        <a:pt x="886" y="2361"/>
                      </a:lnTo>
                      <a:lnTo>
                        <a:pt x="882" y="2361"/>
                      </a:lnTo>
                      <a:lnTo>
                        <a:pt x="872" y="2361"/>
                      </a:lnTo>
                      <a:lnTo>
                        <a:pt x="855" y="2361"/>
                      </a:lnTo>
                      <a:lnTo>
                        <a:pt x="832" y="2361"/>
                      </a:lnTo>
                      <a:lnTo>
                        <a:pt x="803" y="2361"/>
                      </a:lnTo>
                      <a:lnTo>
                        <a:pt x="771" y="2361"/>
                      </a:lnTo>
                      <a:lnTo>
                        <a:pt x="734" y="2361"/>
                      </a:lnTo>
                      <a:lnTo>
                        <a:pt x="694" y="2361"/>
                      </a:lnTo>
                      <a:lnTo>
                        <a:pt x="651" y="2361"/>
                      </a:lnTo>
                      <a:lnTo>
                        <a:pt x="605" y="2361"/>
                      </a:lnTo>
                      <a:lnTo>
                        <a:pt x="558" y="2361"/>
                      </a:lnTo>
                      <a:lnTo>
                        <a:pt x="510" y="2361"/>
                      </a:lnTo>
                      <a:lnTo>
                        <a:pt x="462" y="2362"/>
                      </a:lnTo>
                      <a:lnTo>
                        <a:pt x="414" y="2362"/>
                      </a:lnTo>
                      <a:lnTo>
                        <a:pt x="365" y="2362"/>
                      </a:lnTo>
                      <a:lnTo>
                        <a:pt x="319" y="2362"/>
                      </a:lnTo>
                      <a:lnTo>
                        <a:pt x="274" y="2362"/>
                      </a:lnTo>
                      <a:lnTo>
                        <a:pt x="233" y="2362"/>
                      </a:lnTo>
                      <a:lnTo>
                        <a:pt x="194" y="2362"/>
                      </a:lnTo>
                      <a:lnTo>
                        <a:pt x="159" y="2362"/>
                      </a:lnTo>
                      <a:lnTo>
                        <a:pt x="128" y="2362"/>
                      </a:lnTo>
                      <a:lnTo>
                        <a:pt x="102" y="2362"/>
                      </a:lnTo>
                      <a:lnTo>
                        <a:pt x="82" y="2362"/>
                      </a:lnTo>
                      <a:lnTo>
                        <a:pt x="68" y="2362"/>
                      </a:lnTo>
                      <a:lnTo>
                        <a:pt x="50" y="2360"/>
                      </a:lnTo>
                      <a:lnTo>
                        <a:pt x="36" y="2356"/>
                      </a:lnTo>
                      <a:lnTo>
                        <a:pt x="25" y="2349"/>
                      </a:lnTo>
                      <a:lnTo>
                        <a:pt x="16" y="2340"/>
                      </a:lnTo>
                      <a:lnTo>
                        <a:pt x="10" y="2331"/>
                      </a:lnTo>
                      <a:lnTo>
                        <a:pt x="5" y="2320"/>
                      </a:lnTo>
                      <a:lnTo>
                        <a:pt x="2" y="2310"/>
                      </a:lnTo>
                      <a:lnTo>
                        <a:pt x="1" y="2302"/>
                      </a:lnTo>
                      <a:lnTo>
                        <a:pt x="0" y="2295"/>
                      </a:lnTo>
                      <a:lnTo>
                        <a:pt x="0" y="2290"/>
                      </a:lnTo>
                      <a:lnTo>
                        <a:pt x="0" y="2288"/>
                      </a:lnTo>
                      <a:lnTo>
                        <a:pt x="0" y="1016"/>
                      </a:lnTo>
                      <a:lnTo>
                        <a:pt x="1199"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200">
                    <a:solidFill>
                      <a:prstClr val="black"/>
                    </a:solidFill>
                  </a:endParaRPr>
                </a:p>
              </p:txBody>
            </p:sp>
            <p:sp>
              <p:nvSpPr>
                <p:cNvPr id="73" name="Freeform 14"/>
                <p:cNvSpPr>
                  <a:spLocks/>
                </p:cNvSpPr>
                <p:nvPr/>
              </p:nvSpPr>
              <p:spPr bwMode="auto">
                <a:xfrm>
                  <a:off x="-286" y="391"/>
                  <a:ext cx="171" cy="82"/>
                </a:xfrm>
                <a:custGeom>
                  <a:avLst/>
                  <a:gdLst>
                    <a:gd name="T0" fmla="*/ 1651 w 3249"/>
                    <a:gd name="T1" fmla="*/ 0 h 1555"/>
                    <a:gd name="T2" fmla="*/ 3249 w 3249"/>
                    <a:gd name="T3" fmla="*/ 1464 h 1555"/>
                    <a:gd name="T4" fmla="*/ 3248 w 3249"/>
                    <a:gd name="T5" fmla="*/ 1465 h 1555"/>
                    <a:gd name="T6" fmla="*/ 3246 w 3249"/>
                    <a:gd name="T7" fmla="*/ 1469 h 1555"/>
                    <a:gd name="T8" fmla="*/ 3242 w 3249"/>
                    <a:gd name="T9" fmla="*/ 1474 h 1555"/>
                    <a:gd name="T10" fmla="*/ 3237 w 3249"/>
                    <a:gd name="T11" fmla="*/ 1481 h 1555"/>
                    <a:gd name="T12" fmla="*/ 3230 w 3249"/>
                    <a:gd name="T13" fmla="*/ 1490 h 1555"/>
                    <a:gd name="T14" fmla="*/ 3221 w 3249"/>
                    <a:gd name="T15" fmla="*/ 1499 h 1555"/>
                    <a:gd name="T16" fmla="*/ 3210 w 3249"/>
                    <a:gd name="T17" fmla="*/ 1509 h 1555"/>
                    <a:gd name="T18" fmla="*/ 3198 w 3249"/>
                    <a:gd name="T19" fmla="*/ 1518 h 1555"/>
                    <a:gd name="T20" fmla="*/ 3184 w 3249"/>
                    <a:gd name="T21" fmla="*/ 1526 h 1555"/>
                    <a:gd name="T22" fmla="*/ 3168 w 3249"/>
                    <a:gd name="T23" fmla="*/ 1534 h 1555"/>
                    <a:gd name="T24" fmla="*/ 3151 w 3249"/>
                    <a:gd name="T25" fmla="*/ 1540 h 1555"/>
                    <a:gd name="T26" fmla="*/ 3131 w 3249"/>
                    <a:gd name="T27" fmla="*/ 1545 h 1555"/>
                    <a:gd name="T28" fmla="*/ 3109 w 3249"/>
                    <a:gd name="T29" fmla="*/ 1547 h 1555"/>
                    <a:gd name="T30" fmla="*/ 3085 w 3249"/>
                    <a:gd name="T31" fmla="*/ 1546 h 1555"/>
                    <a:gd name="T32" fmla="*/ 3059 w 3249"/>
                    <a:gd name="T33" fmla="*/ 1543 h 1555"/>
                    <a:gd name="T34" fmla="*/ 3031 w 3249"/>
                    <a:gd name="T35" fmla="*/ 1536 h 1555"/>
                    <a:gd name="T36" fmla="*/ 3000 w 3249"/>
                    <a:gd name="T37" fmla="*/ 1525 h 1555"/>
                    <a:gd name="T38" fmla="*/ 2967 w 3249"/>
                    <a:gd name="T39" fmla="*/ 1510 h 1555"/>
                    <a:gd name="T40" fmla="*/ 2932 w 3249"/>
                    <a:gd name="T41" fmla="*/ 1489 h 1555"/>
                    <a:gd name="T42" fmla="*/ 2895 w 3249"/>
                    <a:gd name="T43" fmla="*/ 1464 h 1555"/>
                    <a:gd name="T44" fmla="*/ 1651 w 3249"/>
                    <a:gd name="T45" fmla="*/ 335 h 1555"/>
                    <a:gd name="T46" fmla="*/ 324 w 3249"/>
                    <a:gd name="T47" fmla="*/ 1471 h 1555"/>
                    <a:gd name="T48" fmla="*/ 292 w 3249"/>
                    <a:gd name="T49" fmla="*/ 1496 h 1555"/>
                    <a:gd name="T50" fmla="*/ 260 w 3249"/>
                    <a:gd name="T51" fmla="*/ 1517 h 1555"/>
                    <a:gd name="T52" fmla="*/ 232 w 3249"/>
                    <a:gd name="T53" fmla="*/ 1533 h 1555"/>
                    <a:gd name="T54" fmla="*/ 205 w 3249"/>
                    <a:gd name="T55" fmla="*/ 1544 h 1555"/>
                    <a:gd name="T56" fmla="*/ 179 w 3249"/>
                    <a:gd name="T57" fmla="*/ 1551 h 1555"/>
                    <a:gd name="T58" fmla="*/ 156 w 3249"/>
                    <a:gd name="T59" fmla="*/ 1554 h 1555"/>
                    <a:gd name="T60" fmla="*/ 134 w 3249"/>
                    <a:gd name="T61" fmla="*/ 1555 h 1555"/>
                    <a:gd name="T62" fmla="*/ 114 w 3249"/>
                    <a:gd name="T63" fmla="*/ 1553 h 1555"/>
                    <a:gd name="T64" fmla="*/ 95 w 3249"/>
                    <a:gd name="T65" fmla="*/ 1548 h 1555"/>
                    <a:gd name="T66" fmla="*/ 78 w 3249"/>
                    <a:gd name="T67" fmla="*/ 1542 h 1555"/>
                    <a:gd name="T68" fmla="*/ 63 w 3249"/>
                    <a:gd name="T69" fmla="*/ 1534 h 1555"/>
                    <a:gd name="T70" fmla="*/ 50 w 3249"/>
                    <a:gd name="T71" fmla="*/ 1526 h 1555"/>
                    <a:gd name="T72" fmla="*/ 38 w 3249"/>
                    <a:gd name="T73" fmla="*/ 1516 h 1555"/>
                    <a:gd name="T74" fmla="*/ 28 w 3249"/>
                    <a:gd name="T75" fmla="*/ 1507 h 1555"/>
                    <a:gd name="T76" fmla="*/ 19 w 3249"/>
                    <a:gd name="T77" fmla="*/ 1497 h 1555"/>
                    <a:gd name="T78" fmla="*/ 12 w 3249"/>
                    <a:gd name="T79" fmla="*/ 1489 h 1555"/>
                    <a:gd name="T80" fmla="*/ 7 w 3249"/>
                    <a:gd name="T81" fmla="*/ 1481 h 1555"/>
                    <a:gd name="T82" fmla="*/ 3 w 3249"/>
                    <a:gd name="T83" fmla="*/ 1476 h 1555"/>
                    <a:gd name="T84" fmla="*/ 1 w 3249"/>
                    <a:gd name="T85" fmla="*/ 1472 h 1555"/>
                    <a:gd name="T86" fmla="*/ 0 w 3249"/>
                    <a:gd name="T87" fmla="*/ 1471 h 1555"/>
                    <a:gd name="T88" fmla="*/ 1651 w 3249"/>
                    <a:gd name="T89" fmla="*/ 0 h 1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49" h="1555">
                      <a:moveTo>
                        <a:pt x="1651" y="0"/>
                      </a:moveTo>
                      <a:lnTo>
                        <a:pt x="3249" y="1464"/>
                      </a:lnTo>
                      <a:lnTo>
                        <a:pt x="3248" y="1465"/>
                      </a:lnTo>
                      <a:lnTo>
                        <a:pt x="3246" y="1469"/>
                      </a:lnTo>
                      <a:lnTo>
                        <a:pt x="3242" y="1474"/>
                      </a:lnTo>
                      <a:lnTo>
                        <a:pt x="3237" y="1481"/>
                      </a:lnTo>
                      <a:lnTo>
                        <a:pt x="3230" y="1490"/>
                      </a:lnTo>
                      <a:lnTo>
                        <a:pt x="3221" y="1499"/>
                      </a:lnTo>
                      <a:lnTo>
                        <a:pt x="3210" y="1509"/>
                      </a:lnTo>
                      <a:lnTo>
                        <a:pt x="3198" y="1518"/>
                      </a:lnTo>
                      <a:lnTo>
                        <a:pt x="3184" y="1526"/>
                      </a:lnTo>
                      <a:lnTo>
                        <a:pt x="3168" y="1534"/>
                      </a:lnTo>
                      <a:lnTo>
                        <a:pt x="3151" y="1540"/>
                      </a:lnTo>
                      <a:lnTo>
                        <a:pt x="3131" y="1545"/>
                      </a:lnTo>
                      <a:lnTo>
                        <a:pt x="3109" y="1547"/>
                      </a:lnTo>
                      <a:lnTo>
                        <a:pt x="3085" y="1546"/>
                      </a:lnTo>
                      <a:lnTo>
                        <a:pt x="3059" y="1543"/>
                      </a:lnTo>
                      <a:lnTo>
                        <a:pt x="3031" y="1536"/>
                      </a:lnTo>
                      <a:lnTo>
                        <a:pt x="3000" y="1525"/>
                      </a:lnTo>
                      <a:lnTo>
                        <a:pt x="2967" y="1510"/>
                      </a:lnTo>
                      <a:lnTo>
                        <a:pt x="2932" y="1489"/>
                      </a:lnTo>
                      <a:lnTo>
                        <a:pt x="2895" y="1464"/>
                      </a:lnTo>
                      <a:lnTo>
                        <a:pt x="1651" y="335"/>
                      </a:lnTo>
                      <a:lnTo>
                        <a:pt x="324" y="1471"/>
                      </a:lnTo>
                      <a:lnTo>
                        <a:pt x="292" y="1496"/>
                      </a:lnTo>
                      <a:lnTo>
                        <a:pt x="260" y="1517"/>
                      </a:lnTo>
                      <a:lnTo>
                        <a:pt x="232" y="1533"/>
                      </a:lnTo>
                      <a:lnTo>
                        <a:pt x="205" y="1544"/>
                      </a:lnTo>
                      <a:lnTo>
                        <a:pt x="179" y="1551"/>
                      </a:lnTo>
                      <a:lnTo>
                        <a:pt x="156" y="1554"/>
                      </a:lnTo>
                      <a:lnTo>
                        <a:pt x="134" y="1555"/>
                      </a:lnTo>
                      <a:lnTo>
                        <a:pt x="114" y="1553"/>
                      </a:lnTo>
                      <a:lnTo>
                        <a:pt x="95" y="1548"/>
                      </a:lnTo>
                      <a:lnTo>
                        <a:pt x="78" y="1542"/>
                      </a:lnTo>
                      <a:lnTo>
                        <a:pt x="63" y="1534"/>
                      </a:lnTo>
                      <a:lnTo>
                        <a:pt x="50" y="1526"/>
                      </a:lnTo>
                      <a:lnTo>
                        <a:pt x="38" y="1516"/>
                      </a:lnTo>
                      <a:lnTo>
                        <a:pt x="28" y="1507"/>
                      </a:lnTo>
                      <a:lnTo>
                        <a:pt x="19" y="1497"/>
                      </a:lnTo>
                      <a:lnTo>
                        <a:pt x="12" y="1489"/>
                      </a:lnTo>
                      <a:lnTo>
                        <a:pt x="7" y="1481"/>
                      </a:lnTo>
                      <a:lnTo>
                        <a:pt x="3" y="1476"/>
                      </a:lnTo>
                      <a:lnTo>
                        <a:pt x="1" y="1472"/>
                      </a:lnTo>
                      <a:lnTo>
                        <a:pt x="0" y="1471"/>
                      </a:lnTo>
                      <a:lnTo>
                        <a:pt x="1651"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200">
                    <a:solidFill>
                      <a:prstClr val="black"/>
                    </a:solidFill>
                  </a:endParaRPr>
                </a:p>
              </p:txBody>
            </p:sp>
            <p:sp>
              <p:nvSpPr>
                <p:cNvPr id="74" name="Freeform 15"/>
                <p:cNvSpPr>
                  <a:spLocks/>
                </p:cNvSpPr>
                <p:nvPr/>
              </p:nvSpPr>
              <p:spPr bwMode="auto">
                <a:xfrm>
                  <a:off x="-152" y="408"/>
                  <a:ext cx="17" cy="35"/>
                </a:xfrm>
                <a:custGeom>
                  <a:avLst/>
                  <a:gdLst>
                    <a:gd name="T0" fmla="*/ 0 w 319"/>
                    <a:gd name="T1" fmla="*/ 0 h 667"/>
                    <a:gd name="T2" fmla="*/ 319 w 319"/>
                    <a:gd name="T3" fmla="*/ 0 h 667"/>
                    <a:gd name="T4" fmla="*/ 319 w 319"/>
                    <a:gd name="T5" fmla="*/ 667 h 667"/>
                    <a:gd name="T6" fmla="*/ 1 w 319"/>
                    <a:gd name="T7" fmla="*/ 393 h 667"/>
                    <a:gd name="T8" fmla="*/ 0 w 319"/>
                    <a:gd name="T9" fmla="*/ 0 h 667"/>
                  </a:gdLst>
                  <a:ahLst/>
                  <a:cxnLst>
                    <a:cxn ang="0">
                      <a:pos x="T0" y="T1"/>
                    </a:cxn>
                    <a:cxn ang="0">
                      <a:pos x="T2" y="T3"/>
                    </a:cxn>
                    <a:cxn ang="0">
                      <a:pos x="T4" y="T5"/>
                    </a:cxn>
                    <a:cxn ang="0">
                      <a:pos x="T6" y="T7"/>
                    </a:cxn>
                    <a:cxn ang="0">
                      <a:pos x="T8" y="T9"/>
                    </a:cxn>
                  </a:cxnLst>
                  <a:rect l="0" t="0" r="r" b="b"/>
                  <a:pathLst>
                    <a:path w="319" h="667">
                      <a:moveTo>
                        <a:pt x="0" y="0"/>
                      </a:moveTo>
                      <a:lnTo>
                        <a:pt x="319" y="0"/>
                      </a:lnTo>
                      <a:lnTo>
                        <a:pt x="319" y="667"/>
                      </a:lnTo>
                      <a:lnTo>
                        <a:pt x="1" y="393"/>
                      </a:lnTo>
                      <a:lnTo>
                        <a:pt x="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200">
                    <a:solidFill>
                      <a:prstClr val="black"/>
                    </a:solidFill>
                  </a:endParaRPr>
                </a:p>
              </p:txBody>
            </p:sp>
          </p:grpSp>
        </p:grpSp>
        <p:grpSp>
          <p:nvGrpSpPr>
            <p:cNvPr id="6" name="Group 5"/>
            <p:cNvGrpSpPr/>
            <p:nvPr/>
          </p:nvGrpSpPr>
          <p:grpSpPr>
            <a:xfrm>
              <a:off x="838201" y="2649204"/>
              <a:ext cx="2102229" cy="538409"/>
              <a:chOff x="838201" y="2649204"/>
              <a:chExt cx="2102229" cy="538409"/>
            </a:xfrm>
          </p:grpSpPr>
          <p:sp>
            <p:nvSpPr>
              <p:cNvPr id="68" name="Rectangle 67"/>
              <p:cNvSpPr/>
              <p:nvPr/>
            </p:nvSpPr>
            <p:spPr>
              <a:xfrm>
                <a:off x="838201" y="2649204"/>
                <a:ext cx="2102229" cy="538409"/>
              </a:xfrm>
              <a:prstGeom prst="rect">
                <a:avLst/>
              </a:prstGeom>
              <a:solidFill>
                <a:srgbClr val="07595A"/>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28625" defTabSz="514337"/>
                <a:r>
                  <a:rPr lang="zh-HK" sz="900" b="0" i="0" dirty="0" smtClean="0">
                    <a:solidFill>
                      <a:srgbClr val="FFFFFF"/>
                    </a:solidFill>
                    <a:ea typeface="SimSun" pitchFamily="18" charset="0"/>
                  </a:rPr>
                  <a:t>Clothing</a:t>
                </a:r>
              </a:p>
            </p:txBody>
          </p:sp>
          <p:sp>
            <p:nvSpPr>
              <p:cNvPr id="69" name="Freeform 20"/>
              <p:cNvSpPr>
                <a:spLocks noEditPoints="1"/>
              </p:cNvSpPr>
              <p:nvPr/>
            </p:nvSpPr>
            <p:spPr bwMode="auto">
              <a:xfrm>
                <a:off x="1066895" y="2756203"/>
                <a:ext cx="298713" cy="324410"/>
              </a:xfrm>
              <a:custGeom>
                <a:avLst/>
                <a:gdLst>
                  <a:gd name="T0" fmla="*/ 2973 w 4386"/>
                  <a:gd name="T1" fmla="*/ 2292 h 4309"/>
                  <a:gd name="T2" fmla="*/ 2876 w 4386"/>
                  <a:gd name="T3" fmla="*/ 2566 h 4309"/>
                  <a:gd name="T4" fmla="*/ 2590 w 4386"/>
                  <a:gd name="T5" fmla="*/ 2516 h 4309"/>
                  <a:gd name="T6" fmla="*/ 2590 w 4386"/>
                  <a:gd name="T7" fmla="*/ 2225 h 4309"/>
                  <a:gd name="T8" fmla="*/ 1703 w 4386"/>
                  <a:gd name="T9" fmla="*/ 2160 h 4309"/>
                  <a:gd name="T10" fmla="*/ 1845 w 4386"/>
                  <a:gd name="T11" fmla="*/ 2411 h 4309"/>
                  <a:gd name="T12" fmla="*/ 1623 w 4386"/>
                  <a:gd name="T13" fmla="*/ 2596 h 4309"/>
                  <a:gd name="T14" fmla="*/ 1402 w 4386"/>
                  <a:gd name="T15" fmla="*/ 2411 h 4309"/>
                  <a:gd name="T16" fmla="*/ 1544 w 4386"/>
                  <a:gd name="T17" fmla="*/ 2160 h 4309"/>
                  <a:gd name="T18" fmla="*/ 1554 w 4386"/>
                  <a:gd name="T19" fmla="*/ 1456 h 4309"/>
                  <a:gd name="T20" fmla="*/ 1231 w 4386"/>
                  <a:gd name="T21" fmla="*/ 2019 h 4309"/>
                  <a:gd name="T22" fmla="*/ 824 w 4386"/>
                  <a:gd name="T23" fmla="*/ 2371 h 4309"/>
                  <a:gd name="T24" fmla="*/ 1017 w 4386"/>
                  <a:gd name="T25" fmla="*/ 3040 h 4309"/>
                  <a:gd name="T26" fmla="*/ 1530 w 4386"/>
                  <a:gd name="T27" fmla="*/ 3263 h 4309"/>
                  <a:gd name="T28" fmla="*/ 1944 w 4386"/>
                  <a:gd name="T29" fmla="*/ 3180 h 4309"/>
                  <a:gd name="T30" fmla="*/ 2359 w 4386"/>
                  <a:gd name="T31" fmla="*/ 3179 h 4309"/>
                  <a:gd name="T32" fmla="*/ 2527 w 4386"/>
                  <a:gd name="T33" fmla="*/ 3443 h 4309"/>
                  <a:gd name="T34" fmla="*/ 2262 w 4386"/>
                  <a:gd name="T35" fmla="*/ 3662 h 4309"/>
                  <a:gd name="T36" fmla="*/ 1857 w 4386"/>
                  <a:gd name="T37" fmla="*/ 3570 h 4309"/>
                  <a:gd name="T38" fmla="*/ 1285 w 4386"/>
                  <a:gd name="T39" fmla="*/ 3413 h 4309"/>
                  <a:gd name="T40" fmla="*/ 1514 w 4386"/>
                  <a:gd name="T41" fmla="*/ 3764 h 4309"/>
                  <a:gd name="T42" fmla="*/ 2075 w 4386"/>
                  <a:gd name="T43" fmla="*/ 4026 h 4309"/>
                  <a:gd name="T44" fmla="*/ 2527 w 4386"/>
                  <a:gd name="T45" fmla="*/ 3962 h 4309"/>
                  <a:gd name="T46" fmla="*/ 3022 w 4386"/>
                  <a:gd name="T47" fmla="*/ 3638 h 4309"/>
                  <a:gd name="T48" fmla="*/ 3424 w 4386"/>
                  <a:gd name="T49" fmla="*/ 3066 h 4309"/>
                  <a:gd name="T50" fmla="*/ 3561 w 4386"/>
                  <a:gd name="T51" fmla="*/ 2274 h 4309"/>
                  <a:gd name="T52" fmla="*/ 3151 w 4386"/>
                  <a:gd name="T53" fmla="*/ 1867 h 4309"/>
                  <a:gd name="T54" fmla="*/ 2751 w 4386"/>
                  <a:gd name="T55" fmla="*/ 1890 h 4309"/>
                  <a:gd name="T56" fmla="*/ 2504 w 4386"/>
                  <a:gd name="T57" fmla="*/ 1867 h 4309"/>
                  <a:gd name="T58" fmla="*/ 2016 w 4386"/>
                  <a:gd name="T59" fmla="*/ 1680 h 4309"/>
                  <a:gd name="T60" fmla="*/ 1660 w 4386"/>
                  <a:gd name="T61" fmla="*/ 1359 h 4309"/>
                  <a:gd name="T62" fmla="*/ 2193 w 4386"/>
                  <a:gd name="T63" fmla="*/ 234 h 4309"/>
                  <a:gd name="T64" fmla="*/ 1275 w 4386"/>
                  <a:gd name="T65" fmla="*/ 404 h 4309"/>
                  <a:gd name="T66" fmla="*/ 687 w 4386"/>
                  <a:gd name="T67" fmla="*/ 907 h 4309"/>
                  <a:gd name="T68" fmla="*/ 444 w 4386"/>
                  <a:gd name="T69" fmla="*/ 1730 h 4309"/>
                  <a:gd name="T70" fmla="*/ 779 w 4386"/>
                  <a:gd name="T71" fmla="*/ 1226 h 4309"/>
                  <a:gd name="T72" fmla="*/ 1288 w 4386"/>
                  <a:gd name="T73" fmla="*/ 660 h 4309"/>
                  <a:gd name="T74" fmla="*/ 2076 w 4386"/>
                  <a:gd name="T75" fmla="*/ 438 h 4309"/>
                  <a:gd name="T76" fmla="*/ 2925 w 4386"/>
                  <a:gd name="T77" fmla="*/ 571 h 4309"/>
                  <a:gd name="T78" fmla="*/ 3509 w 4386"/>
                  <a:gd name="T79" fmla="*/ 1056 h 4309"/>
                  <a:gd name="T80" fmla="*/ 3799 w 4386"/>
                  <a:gd name="T81" fmla="*/ 1855 h 4309"/>
                  <a:gd name="T82" fmla="*/ 3792 w 4386"/>
                  <a:gd name="T83" fmla="*/ 1084 h 4309"/>
                  <a:gd name="T84" fmla="*/ 3290 w 4386"/>
                  <a:gd name="T85" fmla="*/ 499 h 4309"/>
                  <a:gd name="T86" fmla="*/ 2454 w 4386"/>
                  <a:gd name="T87" fmla="*/ 245 h 4309"/>
                  <a:gd name="T88" fmla="*/ 2697 w 4386"/>
                  <a:gd name="T89" fmla="*/ 41 h 4309"/>
                  <a:gd name="T90" fmla="*/ 3498 w 4386"/>
                  <a:gd name="T91" fmla="*/ 362 h 4309"/>
                  <a:gd name="T92" fmla="*/ 4006 w 4386"/>
                  <a:gd name="T93" fmla="*/ 994 h 4309"/>
                  <a:gd name="T94" fmla="*/ 4183 w 4386"/>
                  <a:gd name="T95" fmla="*/ 1902 h 4309"/>
                  <a:gd name="T96" fmla="*/ 4386 w 4386"/>
                  <a:gd name="T97" fmla="*/ 2245 h 4309"/>
                  <a:gd name="T98" fmla="*/ 4234 w 4386"/>
                  <a:gd name="T99" fmla="*/ 2982 h 4309"/>
                  <a:gd name="T100" fmla="*/ 3623 w 4386"/>
                  <a:gd name="T101" fmla="*/ 3276 h 4309"/>
                  <a:gd name="T102" fmla="*/ 3086 w 4386"/>
                  <a:gd name="T103" fmla="*/ 3946 h 4309"/>
                  <a:gd name="T104" fmla="*/ 2428 w 4386"/>
                  <a:gd name="T105" fmla="*/ 4281 h 4309"/>
                  <a:gd name="T106" fmla="*/ 1793 w 4386"/>
                  <a:gd name="T107" fmla="*/ 4232 h 4309"/>
                  <a:gd name="T108" fmla="*/ 1146 w 4386"/>
                  <a:gd name="T109" fmla="*/ 3808 h 4309"/>
                  <a:gd name="T110" fmla="*/ 671 w 4386"/>
                  <a:gd name="T111" fmla="*/ 3063 h 4309"/>
                  <a:gd name="T112" fmla="*/ 81 w 4386"/>
                  <a:gd name="T113" fmla="*/ 2911 h 4309"/>
                  <a:gd name="T114" fmla="*/ 15 w 4386"/>
                  <a:gd name="T115" fmla="*/ 2139 h 4309"/>
                  <a:gd name="T116" fmla="*/ 217 w 4386"/>
                  <a:gd name="T117" fmla="*/ 1651 h 4309"/>
                  <a:gd name="T118" fmla="*/ 476 w 4386"/>
                  <a:gd name="T119" fmla="*/ 809 h 4309"/>
                  <a:gd name="T120" fmla="*/ 1062 w 4386"/>
                  <a:gd name="T121" fmla="*/ 251 h 4309"/>
                  <a:gd name="T122" fmla="*/ 1932 w 4386"/>
                  <a:gd name="T123" fmla="*/ 11 h 4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386" h="4309">
                    <a:moveTo>
                      <a:pt x="2763" y="2145"/>
                    </a:moveTo>
                    <a:lnTo>
                      <a:pt x="2803" y="2149"/>
                    </a:lnTo>
                    <a:lnTo>
                      <a:pt x="2842" y="2160"/>
                    </a:lnTo>
                    <a:lnTo>
                      <a:pt x="2876" y="2176"/>
                    </a:lnTo>
                    <a:lnTo>
                      <a:pt x="2908" y="2199"/>
                    </a:lnTo>
                    <a:lnTo>
                      <a:pt x="2935" y="2225"/>
                    </a:lnTo>
                    <a:lnTo>
                      <a:pt x="2957" y="2257"/>
                    </a:lnTo>
                    <a:lnTo>
                      <a:pt x="2973" y="2292"/>
                    </a:lnTo>
                    <a:lnTo>
                      <a:pt x="2984" y="2330"/>
                    </a:lnTo>
                    <a:lnTo>
                      <a:pt x="2988" y="2370"/>
                    </a:lnTo>
                    <a:lnTo>
                      <a:pt x="2984" y="2411"/>
                    </a:lnTo>
                    <a:lnTo>
                      <a:pt x="2973" y="2449"/>
                    </a:lnTo>
                    <a:lnTo>
                      <a:pt x="2957" y="2485"/>
                    </a:lnTo>
                    <a:lnTo>
                      <a:pt x="2935" y="2516"/>
                    </a:lnTo>
                    <a:lnTo>
                      <a:pt x="2908" y="2543"/>
                    </a:lnTo>
                    <a:lnTo>
                      <a:pt x="2876" y="2566"/>
                    </a:lnTo>
                    <a:lnTo>
                      <a:pt x="2842" y="2582"/>
                    </a:lnTo>
                    <a:lnTo>
                      <a:pt x="2803" y="2592"/>
                    </a:lnTo>
                    <a:lnTo>
                      <a:pt x="2763" y="2596"/>
                    </a:lnTo>
                    <a:lnTo>
                      <a:pt x="2722" y="2592"/>
                    </a:lnTo>
                    <a:lnTo>
                      <a:pt x="2683" y="2582"/>
                    </a:lnTo>
                    <a:lnTo>
                      <a:pt x="2649" y="2566"/>
                    </a:lnTo>
                    <a:lnTo>
                      <a:pt x="2617" y="2543"/>
                    </a:lnTo>
                    <a:lnTo>
                      <a:pt x="2590" y="2516"/>
                    </a:lnTo>
                    <a:lnTo>
                      <a:pt x="2568" y="2485"/>
                    </a:lnTo>
                    <a:lnTo>
                      <a:pt x="2552" y="2449"/>
                    </a:lnTo>
                    <a:lnTo>
                      <a:pt x="2541" y="2411"/>
                    </a:lnTo>
                    <a:lnTo>
                      <a:pt x="2537" y="2370"/>
                    </a:lnTo>
                    <a:lnTo>
                      <a:pt x="2541" y="2330"/>
                    </a:lnTo>
                    <a:lnTo>
                      <a:pt x="2552" y="2292"/>
                    </a:lnTo>
                    <a:lnTo>
                      <a:pt x="2568" y="2257"/>
                    </a:lnTo>
                    <a:lnTo>
                      <a:pt x="2590" y="2225"/>
                    </a:lnTo>
                    <a:lnTo>
                      <a:pt x="2617" y="2199"/>
                    </a:lnTo>
                    <a:lnTo>
                      <a:pt x="2649" y="2176"/>
                    </a:lnTo>
                    <a:lnTo>
                      <a:pt x="2683" y="2160"/>
                    </a:lnTo>
                    <a:lnTo>
                      <a:pt x="2722" y="2149"/>
                    </a:lnTo>
                    <a:lnTo>
                      <a:pt x="2763" y="2145"/>
                    </a:lnTo>
                    <a:close/>
                    <a:moveTo>
                      <a:pt x="1623" y="2145"/>
                    </a:moveTo>
                    <a:lnTo>
                      <a:pt x="1664" y="2149"/>
                    </a:lnTo>
                    <a:lnTo>
                      <a:pt x="1703" y="2160"/>
                    </a:lnTo>
                    <a:lnTo>
                      <a:pt x="1737" y="2176"/>
                    </a:lnTo>
                    <a:lnTo>
                      <a:pt x="1769" y="2199"/>
                    </a:lnTo>
                    <a:lnTo>
                      <a:pt x="1796" y="2225"/>
                    </a:lnTo>
                    <a:lnTo>
                      <a:pt x="1818" y="2257"/>
                    </a:lnTo>
                    <a:lnTo>
                      <a:pt x="1834" y="2292"/>
                    </a:lnTo>
                    <a:lnTo>
                      <a:pt x="1845" y="2330"/>
                    </a:lnTo>
                    <a:lnTo>
                      <a:pt x="1849" y="2370"/>
                    </a:lnTo>
                    <a:lnTo>
                      <a:pt x="1845" y="2411"/>
                    </a:lnTo>
                    <a:lnTo>
                      <a:pt x="1834" y="2449"/>
                    </a:lnTo>
                    <a:lnTo>
                      <a:pt x="1818" y="2485"/>
                    </a:lnTo>
                    <a:lnTo>
                      <a:pt x="1796" y="2516"/>
                    </a:lnTo>
                    <a:lnTo>
                      <a:pt x="1769" y="2543"/>
                    </a:lnTo>
                    <a:lnTo>
                      <a:pt x="1737" y="2566"/>
                    </a:lnTo>
                    <a:lnTo>
                      <a:pt x="1703" y="2582"/>
                    </a:lnTo>
                    <a:lnTo>
                      <a:pt x="1664" y="2592"/>
                    </a:lnTo>
                    <a:lnTo>
                      <a:pt x="1623" y="2596"/>
                    </a:lnTo>
                    <a:lnTo>
                      <a:pt x="1583" y="2592"/>
                    </a:lnTo>
                    <a:lnTo>
                      <a:pt x="1544" y="2582"/>
                    </a:lnTo>
                    <a:lnTo>
                      <a:pt x="1510" y="2566"/>
                    </a:lnTo>
                    <a:lnTo>
                      <a:pt x="1478" y="2543"/>
                    </a:lnTo>
                    <a:lnTo>
                      <a:pt x="1451" y="2516"/>
                    </a:lnTo>
                    <a:lnTo>
                      <a:pt x="1429" y="2485"/>
                    </a:lnTo>
                    <a:lnTo>
                      <a:pt x="1413" y="2449"/>
                    </a:lnTo>
                    <a:lnTo>
                      <a:pt x="1402" y="2411"/>
                    </a:lnTo>
                    <a:lnTo>
                      <a:pt x="1398" y="2370"/>
                    </a:lnTo>
                    <a:lnTo>
                      <a:pt x="1402" y="2330"/>
                    </a:lnTo>
                    <a:lnTo>
                      <a:pt x="1413" y="2292"/>
                    </a:lnTo>
                    <a:lnTo>
                      <a:pt x="1429" y="2257"/>
                    </a:lnTo>
                    <a:lnTo>
                      <a:pt x="1451" y="2225"/>
                    </a:lnTo>
                    <a:lnTo>
                      <a:pt x="1478" y="2199"/>
                    </a:lnTo>
                    <a:lnTo>
                      <a:pt x="1510" y="2176"/>
                    </a:lnTo>
                    <a:lnTo>
                      <a:pt x="1544" y="2160"/>
                    </a:lnTo>
                    <a:lnTo>
                      <a:pt x="1583" y="2149"/>
                    </a:lnTo>
                    <a:lnTo>
                      <a:pt x="1623" y="2145"/>
                    </a:lnTo>
                    <a:close/>
                    <a:moveTo>
                      <a:pt x="1582" y="1254"/>
                    </a:moveTo>
                    <a:lnTo>
                      <a:pt x="1578" y="1256"/>
                    </a:lnTo>
                    <a:lnTo>
                      <a:pt x="1574" y="1264"/>
                    </a:lnTo>
                    <a:lnTo>
                      <a:pt x="1572" y="1278"/>
                    </a:lnTo>
                    <a:lnTo>
                      <a:pt x="1567" y="1369"/>
                    </a:lnTo>
                    <a:lnTo>
                      <a:pt x="1554" y="1456"/>
                    </a:lnTo>
                    <a:lnTo>
                      <a:pt x="1534" y="1542"/>
                    </a:lnTo>
                    <a:lnTo>
                      <a:pt x="1506" y="1623"/>
                    </a:lnTo>
                    <a:lnTo>
                      <a:pt x="1474" y="1700"/>
                    </a:lnTo>
                    <a:lnTo>
                      <a:pt x="1434" y="1773"/>
                    </a:lnTo>
                    <a:lnTo>
                      <a:pt x="1390" y="1842"/>
                    </a:lnTo>
                    <a:lnTo>
                      <a:pt x="1341" y="1906"/>
                    </a:lnTo>
                    <a:lnTo>
                      <a:pt x="1288" y="1964"/>
                    </a:lnTo>
                    <a:lnTo>
                      <a:pt x="1231" y="2019"/>
                    </a:lnTo>
                    <a:lnTo>
                      <a:pt x="1170" y="2066"/>
                    </a:lnTo>
                    <a:lnTo>
                      <a:pt x="1106" y="2108"/>
                    </a:lnTo>
                    <a:lnTo>
                      <a:pt x="1039" y="2143"/>
                    </a:lnTo>
                    <a:lnTo>
                      <a:pt x="970" y="2171"/>
                    </a:lnTo>
                    <a:lnTo>
                      <a:pt x="900" y="2193"/>
                    </a:lnTo>
                    <a:lnTo>
                      <a:pt x="828" y="2207"/>
                    </a:lnTo>
                    <a:lnTo>
                      <a:pt x="825" y="2288"/>
                    </a:lnTo>
                    <a:lnTo>
                      <a:pt x="824" y="2371"/>
                    </a:lnTo>
                    <a:lnTo>
                      <a:pt x="827" y="2474"/>
                    </a:lnTo>
                    <a:lnTo>
                      <a:pt x="835" y="2574"/>
                    </a:lnTo>
                    <a:lnTo>
                      <a:pt x="848" y="2669"/>
                    </a:lnTo>
                    <a:lnTo>
                      <a:pt x="865" y="2763"/>
                    </a:lnTo>
                    <a:lnTo>
                      <a:pt x="888" y="2853"/>
                    </a:lnTo>
                    <a:lnTo>
                      <a:pt x="914" y="2939"/>
                    </a:lnTo>
                    <a:lnTo>
                      <a:pt x="964" y="2993"/>
                    </a:lnTo>
                    <a:lnTo>
                      <a:pt x="1017" y="3040"/>
                    </a:lnTo>
                    <a:lnTo>
                      <a:pt x="1073" y="3083"/>
                    </a:lnTo>
                    <a:lnTo>
                      <a:pt x="1131" y="3122"/>
                    </a:lnTo>
                    <a:lnTo>
                      <a:pt x="1194" y="3155"/>
                    </a:lnTo>
                    <a:lnTo>
                      <a:pt x="1257" y="3183"/>
                    </a:lnTo>
                    <a:lnTo>
                      <a:pt x="1324" y="3208"/>
                    </a:lnTo>
                    <a:lnTo>
                      <a:pt x="1392" y="3229"/>
                    </a:lnTo>
                    <a:lnTo>
                      <a:pt x="1461" y="3248"/>
                    </a:lnTo>
                    <a:lnTo>
                      <a:pt x="1530" y="3263"/>
                    </a:lnTo>
                    <a:lnTo>
                      <a:pt x="1600" y="3273"/>
                    </a:lnTo>
                    <a:lnTo>
                      <a:pt x="1669" y="3283"/>
                    </a:lnTo>
                    <a:lnTo>
                      <a:pt x="1740" y="3291"/>
                    </a:lnTo>
                    <a:lnTo>
                      <a:pt x="1808" y="3296"/>
                    </a:lnTo>
                    <a:lnTo>
                      <a:pt x="1833" y="3261"/>
                    </a:lnTo>
                    <a:lnTo>
                      <a:pt x="1865" y="3231"/>
                    </a:lnTo>
                    <a:lnTo>
                      <a:pt x="1902" y="3204"/>
                    </a:lnTo>
                    <a:lnTo>
                      <a:pt x="1944" y="3180"/>
                    </a:lnTo>
                    <a:lnTo>
                      <a:pt x="1991" y="3162"/>
                    </a:lnTo>
                    <a:lnTo>
                      <a:pt x="2043" y="3148"/>
                    </a:lnTo>
                    <a:lnTo>
                      <a:pt x="2096" y="3139"/>
                    </a:lnTo>
                    <a:lnTo>
                      <a:pt x="2153" y="3136"/>
                    </a:lnTo>
                    <a:lnTo>
                      <a:pt x="2209" y="3139"/>
                    </a:lnTo>
                    <a:lnTo>
                      <a:pt x="2262" y="3147"/>
                    </a:lnTo>
                    <a:lnTo>
                      <a:pt x="2313" y="3162"/>
                    </a:lnTo>
                    <a:lnTo>
                      <a:pt x="2359" y="3179"/>
                    </a:lnTo>
                    <a:lnTo>
                      <a:pt x="2400" y="3201"/>
                    </a:lnTo>
                    <a:lnTo>
                      <a:pt x="2438" y="3228"/>
                    </a:lnTo>
                    <a:lnTo>
                      <a:pt x="2469" y="3259"/>
                    </a:lnTo>
                    <a:lnTo>
                      <a:pt x="2496" y="3292"/>
                    </a:lnTo>
                    <a:lnTo>
                      <a:pt x="2515" y="3326"/>
                    </a:lnTo>
                    <a:lnTo>
                      <a:pt x="2527" y="3365"/>
                    </a:lnTo>
                    <a:lnTo>
                      <a:pt x="2531" y="3405"/>
                    </a:lnTo>
                    <a:lnTo>
                      <a:pt x="2527" y="3443"/>
                    </a:lnTo>
                    <a:lnTo>
                      <a:pt x="2515" y="3482"/>
                    </a:lnTo>
                    <a:lnTo>
                      <a:pt x="2496" y="3518"/>
                    </a:lnTo>
                    <a:lnTo>
                      <a:pt x="2469" y="3550"/>
                    </a:lnTo>
                    <a:lnTo>
                      <a:pt x="2438" y="3580"/>
                    </a:lnTo>
                    <a:lnTo>
                      <a:pt x="2400" y="3607"/>
                    </a:lnTo>
                    <a:lnTo>
                      <a:pt x="2359" y="3630"/>
                    </a:lnTo>
                    <a:lnTo>
                      <a:pt x="2313" y="3648"/>
                    </a:lnTo>
                    <a:lnTo>
                      <a:pt x="2262" y="3662"/>
                    </a:lnTo>
                    <a:lnTo>
                      <a:pt x="2209" y="3670"/>
                    </a:lnTo>
                    <a:lnTo>
                      <a:pt x="2153" y="3672"/>
                    </a:lnTo>
                    <a:lnTo>
                      <a:pt x="2093" y="3670"/>
                    </a:lnTo>
                    <a:lnTo>
                      <a:pt x="2037" y="3660"/>
                    </a:lnTo>
                    <a:lnTo>
                      <a:pt x="1986" y="3644"/>
                    </a:lnTo>
                    <a:lnTo>
                      <a:pt x="1936" y="3624"/>
                    </a:lnTo>
                    <a:lnTo>
                      <a:pt x="1894" y="3599"/>
                    </a:lnTo>
                    <a:lnTo>
                      <a:pt x="1857" y="3570"/>
                    </a:lnTo>
                    <a:lnTo>
                      <a:pt x="1825" y="3538"/>
                    </a:lnTo>
                    <a:lnTo>
                      <a:pt x="1801" y="3501"/>
                    </a:lnTo>
                    <a:lnTo>
                      <a:pt x="1717" y="3495"/>
                    </a:lnTo>
                    <a:lnTo>
                      <a:pt x="1631" y="3486"/>
                    </a:lnTo>
                    <a:lnTo>
                      <a:pt x="1544" y="3474"/>
                    </a:lnTo>
                    <a:lnTo>
                      <a:pt x="1458" y="3458"/>
                    </a:lnTo>
                    <a:lnTo>
                      <a:pt x="1372" y="3438"/>
                    </a:lnTo>
                    <a:lnTo>
                      <a:pt x="1285" y="3413"/>
                    </a:lnTo>
                    <a:lnTo>
                      <a:pt x="1200" y="3384"/>
                    </a:lnTo>
                    <a:lnTo>
                      <a:pt x="1118" y="3348"/>
                    </a:lnTo>
                    <a:lnTo>
                      <a:pt x="1178" y="3430"/>
                    </a:lnTo>
                    <a:lnTo>
                      <a:pt x="1240" y="3507"/>
                    </a:lnTo>
                    <a:lnTo>
                      <a:pt x="1305" y="3579"/>
                    </a:lnTo>
                    <a:lnTo>
                      <a:pt x="1373" y="3646"/>
                    </a:lnTo>
                    <a:lnTo>
                      <a:pt x="1443" y="3707"/>
                    </a:lnTo>
                    <a:lnTo>
                      <a:pt x="1514" y="3764"/>
                    </a:lnTo>
                    <a:lnTo>
                      <a:pt x="1587" y="3816"/>
                    </a:lnTo>
                    <a:lnTo>
                      <a:pt x="1659" y="3861"/>
                    </a:lnTo>
                    <a:lnTo>
                      <a:pt x="1732" y="3902"/>
                    </a:lnTo>
                    <a:lnTo>
                      <a:pt x="1804" y="3938"/>
                    </a:lnTo>
                    <a:lnTo>
                      <a:pt x="1874" y="3968"/>
                    </a:lnTo>
                    <a:lnTo>
                      <a:pt x="1943" y="3993"/>
                    </a:lnTo>
                    <a:lnTo>
                      <a:pt x="2010" y="4011"/>
                    </a:lnTo>
                    <a:lnTo>
                      <a:pt x="2075" y="4026"/>
                    </a:lnTo>
                    <a:lnTo>
                      <a:pt x="2136" y="4034"/>
                    </a:lnTo>
                    <a:lnTo>
                      <a:pt x="2193" y="4037"/>
                    </a:lnTo>
                    <a:lnTo>
                      <a:pt x="2242" y="4035"/>
                    </a:lnTo>
                    <a:lnTo>
                      <a:pt x="2295" y="4029"/>
                    </a:lnTo>
                    <a:lnTo>
                      <a:pt x="2350" y="4018"/>
                    </a:lnTo>
                    <a:lnTo>
                      <a:pt x="2407" y="4003"/>
                    </a:lnTo>
                    <a:lnTo>
                      <a:pt x="2465" y="3985"/>
                    </a:lnTo>
                    <a:lnTo>
                      <a:pt x="2527" y="3962"/>
                    </a:lnTo>
                    <a:lnTo>
                      <a:pt x="2588" y="3936"/>
                    </a:lnTo>
                    <a:lnTo>
                      <a:pt x="2650" y="3905"/>
                    </a:lnTo>
                    <a:lnTo>
                      <a:pt x="2713" y="3870"/>
                    </a:lnTo>
                    <a:lnTo>
                      <a:pt x="2775" y="3832"/>
                    </a:lnTo>
                    <a:lnTo>
                      <a:pt x="2839" y="3788"/>
                    </a:lnTo>
                    <a:lnTo>
                      <a:pt x="2900" y="3741"/>
                    </a:lnTo>
                    <a:lnTo>
                      <a:pt x="2963" y="3691"/>
                    </a:lnTo>
                    <a:lnTo>
                      <a:pt x="3022" y="3638"/>
                    </a:lnTo>
                    <a:lnTo>
                      <a:pt x="3081" y="3579"/>
                    </a:lnTo>
                    <a:lnTo>
                      <a:pt x="3138" y="3517"/>
                    </a:lnTo>
                    <a:lnTo>
                      <a:pt x="3192" y="3451"/>
                    </a:lnTo>
                    <a:lnTo>
                      <a:pt x="3246" y="3381"/>
                    </a:lnTo>
                    <a:lnTo>
                      <a:pt x="3295" y="3308"/>
                    </a:lnTo>
                    <a:lnTo>
                      <a:pt x="3341" y="3231"/>
                    </a:lnTo>
                    <a:lnTo>
                      <a:pt x="3384" y="3150"/>
                    </a:lnTo>
                    <a:lnTo>
                      <a:pt x="3424" y="3066"/>
                    </a:lnTo>
                    <a:lnTo>
                      <a:pt x="3458" y="2977"/>
                    </a:lnTo>
                    <a:lnTo>
                      <a:pt x="3489" y="2885"/>
                    </a:lnTo>
                    <a:lnTo>
                      <a:pt x="3514" y="2789"/>
                    </a:lnTo>
                    <a:lnTo>
                      <a:pt x="3535" y="2691"/>
                    </a:lnTo>
                    <a:lnTo>
                      <a:pt x="3550" y="2588"/>
                    </a:lnTo>
                    <a:lnTo>
                      <a:pt x="3559" y="2482"/>
                    </a:lnTo>
                    <a:lnTo>
                      <a:pt x="3562" y="2371"/>
                    </a:lnTo>
                    <a:lnTo>
                      <a:pt x="3561" y="2274"/>
                    </a:lnTo>
                    <a:lnTo>
                      <a:pt x="3557" y="2179"/>
                    </a:lnTo>
                    <a:lnTo>
                      <a:pt x="3550" y="2087"/>
                    </a:lnTo>
                    <a:lnTo>
                      <a:pt x="3499" y="2044"/>
                    </a:lnTo>
                    <a:lnTo>
                      <a:pt x="3442" y="2004"/>
                    </a:lnTo>
                    <a:lnTo>
                      <a:pt x="3379" y="1966"/>
                    </a:lnTo>
                    <a:lnTo>
                      <a:pt x="3308" y="1931"/>
                    </a:lnTo>
                    <a:lnTo>
                      <a:pt x="3232" y="1898"/>
                    </a:lnTo>
                    <a:lnTo>
                      <a:pt x="3151" y="1867"/>
                    </a:lnTo>
                    <a:lnTo>
                      <a:pt x="3065" y="1841"/>
                    </a:lnTo>
                    <a:lnTo>
                      <a:pt x="2972" y="1817"/>
                    </a:lnTo>
                    <a:lnTo>
                      <a:pt x="2875" y="1796"/>
                    </a:lnTo>
                    <a:lnTo>
                      <a:pt x="2774" y="1778"/>
                    </a:lnTo>
                    <a:lnTo>
                      <a:pt x="2667" y="1764"/>
                    </a:lnTo>
                    <a:lnTo>
                      <a:pt x="2698" y="1801"/>
                    </a:lnTo>
                    <a:lnTo>
                      <a:pt x="2726" y="1843"/>
                    </a:lnTo>
                    <a:lnTo>
                      <a:pt x="2751" y="1890"/>
                    </a:lnTo>
                    <a:lnTo>
                      <a:pt x="2774" y="1943"/>
                    </a:lnTo>
                    <a:lnTo>
                      <a:pt x="2792" y="2000"/>
                    </a:lnTo>
                    <a:lnTo>
                      <a:pt x="2753" y="1972"/>
                    </a:lnTo>
                    <a:lnTo>
                      <a:pt x="2709" y="1947"/>
                    </a:lnTo>
                    <a:lnTo>
                      <a:pt x="2661" y="1925"/>
                    </a:lnTo>
                    <a:lnTo>
                      <a:pt x="2612" y="1905"/>
                    </a:lnTo>
                    <a:lnTo>
                      <a:pt x="2559" y="1886"/>
                    </a:lnTo>
                    <a:lnTo>
                      <a:pt x="2504" y="1867"/>
                    </a:lnTo>
                    <a:lnTo>
                      <a:pt x="2447" y="1850"/>
                    </a:lnTo>
                    <a:lnTo>
                      <a:pt x="2388" y="1831"/>
                    </a:lnTo>
                    <a:lnTo>
                      <a:pt x="2327" y="1813"/>
                    </a:lnTo>
                    <a:lnTo>
                      <a:pt x="2266" y="1792"/>
                    </a:lnTo>
                    <a:lnTo>
                      <a:pt x="2205" y="1769"/>
                    </a:lnTo>
                    <a:lnTo>
                      <a:pt x="2141" y="1742"/>
                    </a:lnTo>
                    <a:lnTo>
                      <a:pt x="2079" y="1713"/>
                    </a:lnTo>
                    <a:lnTo>
                      <a:pt x="2016" y="1680"/>
                    </a:lnTo>
                    <a:lnTo>
                      <a:pt x="1954" y="1641"/>
                    </a:lnTo>
                    <a:lnTo>
                      <a:pt x="1893" y="1597"/>
                    </a:lnTo>
                    <a:lnTo>
                      <a:pt x="1831" y="1547"/>
                    </a:lnTo>
                    <a:lnTo>
                      <a:pt x="1772" y="1491"/>
                    </a:lnTo>
                    <a:lnTo>
                      <a:pt x="1715" y="1427"/>
                    </a:lnTo>
                    <a:lnTo>
                      <a:pt x="1685" y="1393"/>
                    </a:lnTo>
                    <a:lnTo>
                      <a:pt x="1660" y="1359"/>
                    </a:lnTo>
                    <a:lnTo>
                      <a:pt x="1660" y="1359"/>
                    </a:lnTo>
                    <a:lnTo>
                      <a:pt x="1660" y="1359"/>
                    </a:lnTo>
                    <a:lnTo>
                      <a:pt x="1640" y="1331"/>
                    </a:lnTo>
                    <a:lnTo>
                      <a:pt x="1623" y="1307"/>
                    </a:lnTo>
                    <a:lnTo>
                      <a:pt x="1610" y="1287"/>
                    </a:lnTo>
                    <a:lnTo>
                      <a:pt x="1598" y="1272"/>
                    </a:lnTo>
                    <a:lnTo>
                      <a:pt x="1588" y="1260"/>
                    </a:lnTo>
                    <a:lnTo>
                      <a:pt x="1582" y="1254"/>
                    </a:lnTo>
                    <a:close/>
                    <a:moveTo>
                      <a:pt x="2193" y="234"/>
                    </a:moveTo>
                    <a:lnTo>
                      <a:pt x="2060" y="237"/>
                    </a:lnTo>
                    <a:lnTo>
                      <a:pt x="1932" y="245"/>
                    </a:lnTo>
                    <a:lnTo>
                      <a:pt x="1810" y="258"/>
                    </a:lnTo>
                    <a:lnTo>
                      <a:pt x="1693" y="277"/>
                    </a:lnTo>
                    <a:lnTo>
                      <a:pt x="1580" y="301"/>
                    </a:lnTo>
                    <a:lnTo>
                      <a:pt x="1474" y="330"/>
                    </a:lnTo>
                    <a:lnTo>
                      <a:pt x="1372" y="364"/>
                    </a:lnTo>
                    <a:lnTo>
                      <a:pt x="1275" y="404"/>
                    </a:lnTo>
                    <a:lnTo>
                      <a:pt x="1183" y="450"/>
                    </a:lnTo>
                    <a:lnTo>
                      <a:pt x="1097" y="499"/>
                    </a:lnTo>
                    <a:lnTo>
                      <a:pt x="1015" y="555"/>
                    </a:lnTo>
                    <a:lnTo>
                      <a:pt x="940" y="614"/>
                    </a:lnTo>
                    <a:lnTo>
                      <a:pt x="868" y="680"/>
                    </a:lnTo>
                    <a:lnTo>
                      <a:pt x="803" y="751"/>
                    </a:lnTo>
                    <a:lnTo>
                      <a:pt x="743" y="826"/>
                    </a:lnTo>
                    <a:lnTo>
                      <a:pt x="687" y="907"/>
                    </a:lnTo>
                    <a:lnTo>
                      <a:pt x="638" y="992"/>
                    </a:lnTo>
                    <a:lnTo>
                      <a:pt x="594" y="1084"/>
                    </a:lnTo>
                    <a:lnTo>
                      <a:pt x="556" y="1178"/>
                    </a:lnTo>
                    <a:lnTo>
                      <a:pt x="522" y="1279"/>
                    </a:lnTo>
                    <a:lnTo>
                      <a:pt x="494" y="1385"/>
                    </a:lnTo>
                    <a:lnTo>
                      <a:pt x="472" y="1495"/>
                    </a:lnTo>
                    <a:lnTo>
                      <a:pt x="456" y="1611"/>
                    </a:lnTo>
                    <a:lnTo>
                      <a:pt x="444" y="1730"/>
                    </a:lnTo>
                    <a:lnTo>
                      <a:pt x="439" y="1855"/>
                    </a:lnTo>
                    <a:lnTo>
                      <a:pt x="587" y="1855"/>
                    </a:lnTo>
                    <a:lnTo>
                      <a:pt x="609" y="1738"/>
                    </a:lnTo>
                    <a:lnTo>
                      <a:pt x="634" y="1627"/>
                    </a:lnTo>
                    <a:lnTo>
                      <a:pt x="663" y="1519"/>
                    </a:lnTo>
                    <a:lnTo>
                      <a:pt x="696" y="1416"/>
                    </a:lnTo>
                    <a:lnTo>
                      <a:pt x="735" y="1319"/>
                    </a:lnTo>
                    <a:lnTo>
                      <a:pt x="779" y="1226"/>
                    </a:lnTo>
                    <a:lnTo>
                      <a:pt x="825" y="1139"/>
                    </a:lnTo>
                    <a:lnTo>
                      <a:pt x="877" y="1056"/>
                    </a:lnTo>
                    <a:lnTo>
                      <a:pt x="934" y="978"/>
                    </a:lnTo>
                    <a:lnTo>
                      <a:pt x="995" y="903"/>
                    </a:lnTo>
                    <a:lnTo>
                      <a:pt x="1063" y="834"/>
                    </a:lnTo>
                    <a:lnTo>
                      <a:pt x="1134" y="770"/>
                    </a:lnTo>
                    <a:lnTo>
                      <a:pt x="1208" y="713"/>
                    </a:lnTo>
                    <a:lnTo>
                      <a:pt x="1288" y="660"/>
                    </a:lnTo>
                    <a:lnTo>
                      <a:pt x="1372" y="613"/>
                    </a:lnTo>
                    <a:lnTo>
                      <a:pt x="1461" y="571"/>
                    </a:lnTo>
                    <a:lnTo>
                      <a:pt x="1552" y="535"/>
                    </a:lnTo>
                    <a:lnTo>
                      <a:pt x="1649" y="504"/>
                    </a:lnTo>
                    <a:lnTo>
                      <a:pt x="1749" y="479"/>
                    </a:lnTo>
                    <a:lnTo>
                      <a:pt x="1854" y="460"/>
                    </a:lnTo>
                    <a:lnTo>
                      <a:pt x="1963" y="446"/>
                    </a:lnTo>
                    <a:lnTo>
                      <a:pt x="2076" y="438"/>
                    </a:lnTo>
                    <a:lnTo>
                      <a:pt x="2193" y="435"/>
                    </a:lnTo>
                    <a:lnTo>
                      <a:pt x="2310" y="438"/>
                    </a:lnTo>
                    <a:lnTo>
                      <a:pt x="2423" y="446"/>
                    </a:lnTo>
                    <a:lnTo>
                      <a:pt x="2532" y="460"/>
                    </a:lnTo>
                    <a:lnTo>
                      <a:pt x="2637" y="479"/>
                    </a:lnTo>
                    <a:lnTo>
                      <a:pt x="2737" y="504"/>
                    </a:lnTo>
                    <a:lnTo>
                      <a:pt x="2834" y="535"/>
                    </a:lnTo>
                    <a:lnTo>
                      <a:pt x="2925" y="571"/>
                    </a:lnTo>
                    <a:lnTo>
                      <a:pt x="3014" y="613"/>
                    </a:lnTo>
                    <a:lnTo>
                      <a:pt x="3098" y="660"/>
                    </a:lnTo>
                    <a:lnTo>
                      <a:pt x="3178" y="713"/>
                    </a:lnTo>
                    <a:lnTo>
                      <a:pt x="3252" y="770"/>
                    </a:lnTo>
                    <a:lnTo>
                      <a:pt x="3323" y="834"/>
                    </a:lnTo>
                    <a:lnTo>
                      <a:pt x="3391" y="903"/>
                    </a:lnTo>
                    <a:lnTo>
                      <a:pt x="3452" y="978"/>
                    </a:lnTo>
                    <a:lnTo>
                      <a:pt x="3509" y="1056"/>
                    </a:lnTo>
                    <a:lnTo>
                      <a:pt x="3561" y="1139"/>
                    </a:lnTo>
                    <a:lnTo>
                      <a:pt x="3607" y="1226"/>
                    </a:lnTo>
                    <a:lnTo>
                      <a:pt x="3651" y="1319"/>
                    </a:lnTo>
                    <a:lnTo>
                      <a:pt x="3690" y="1416"/>
                    </a:lnTo>
                    <a:lnTo>
                      <a:pt x="3723" y="1519"/>
                    </a:lnTo>
                    <a:lnTo>
                      <a:pt x="3752" y="1627"/>
                    </a:lnTo>
                    <a:lnTo>
                      <a:pt x="3777" y="1738"/>
                    </a:lnTo>
                    <a:lnTo>
                      <a:pt x="3799" y="1855"/>
                    </a:lnTo>
                    <a:lnTo>
                      <a:pt x="3947" y="1855"/>
                    </a:lnTo>
                    <a:lnTo>
                      <a:pt x="3942" y="1730"/>
                    </a:lnTo>
                    <a:lnTo>
                      <a:pt x="3930" y="1611"/>
                    </a:lnTo>
                    <a:lnTo>
                      <a:pt x="3914" y="1495"/>
                    </a:lnTo>
                    <a:lnTo>
                      <a:pt x="3892" y="1385"/>
                    </a:lnTo>
                    <a:lnTo>
                      <a:pt x="3864" y="1279"/>
                    </a:lnTo>
                    <a:lnTo>
                      <a:pt x="3830" y="1178"/>
                    </a:lnTo>
                    <a:lnTo>
                      <a:pt x="3792" y="1084"/>
                    </a:lnTo>
                    <a:lnTo>
                      <a:pt x="3748" y="992"/>
                    </a:lnTo>
                    <a:lnTo>
                      <a:pt x="3699" y="907"/>
                    </a:lnTo>
                    <a:lnTo>
                      <a:pt x="3643" y="826"/>
                    </a:lnTo>
                    <a:lnTo>
                      <a:pt x="3583" y="751"/>
                    </a:lnTo>
                    <a:lnTo>
                      <a:pt x="3518" y="680"/>
                    </a:lnTo>
                    <a:lnTo>
                      <a:pt x="3446" y="614"/>
                    </a:lnTo>
                    <a:lnTo>
                      <a:pt x="3371" y="555"/>
                    </a:lnTo>
                    <a:lnTo>
                      <a:pt x="3290" y="499"/>
                    </a:lnTo>
                    <a:lnTo>
                      <a:pt x="3203" y="450"/>
                    </a:lnTo>
                    <a:lnTo>
                      <a:pt x="3111" y="404"/>
                    </a:lnTo>
                    <a:lnTo>
                      <a:pt x="3014" y="364"/>
                    </a:lnTo>
                    <a:lnTo>
                      <a:pt x="2912" y="330"/>
                    </a:lnTo>
                    <a:lnTo>
                      <a:pt x="2806" y="301"/>
                    </a:lnTo>
                    <a:lnTo>
                      <a:pt x="2693" y="277"/>
                    </a:lnTo>
                    <a:lnTo>
                      <a:pt x="2576" y="258"/>
                    </a:lnTo>
                    <a:lnTo>
                      <a:pt x="2454" y="245"/>
                    </a:lnTo>
                    <a:lnTo>
                      <a:pt x="2326" y="237"/>
                    </a:lnTo>
                    <a:lnTo>
                      <a:pt x="2193" y="234"/>
                    </a:lnTo>
                    <a:close/>
                    <a:moveTo>
                      <a:pt x="2192" y="0"/>
                    </a:moveTo>
                    <a:lnTo>
                      <a:pt x="2193" y="0"/>
                    </a:lnTo>
                    <a:lnTo>
                      <a:pt x="2326" y="3"/>
                    </a:lnTo>
                    <a:lnTo>
                      <a:pt x="2454" y="11"/>
                    </a:lnTo>
                    <a:lnTo>
                      <a:pt x="2577" y="23"/>
                    </a:lnTo>
                    <a:lnTo>
                      <a:pt x="2697" y="41"/>
                    </a:lnTo>
                    <a:lnTo>
                      <a:pt x="2812" y="64"/>
                    </a:lnTo>
                    <a:lnTo>
                      <a:pt x="2924" y="90"/>
                    </a:lnTo>
                    <a:lnTo>
                      <a:pt x="3030" y="124"/>
                    </a:lnTo>
                    <a:lnTo>
                      <a:pt x="3133" y="161"/>
                    </a:lnTo>
                    <a:lnTo>
                      <a:pt x="3231" y="203"/>
                    </a:lnTo>
                    <a:lnTo>
                      <a:pt x="3324" y="251"/>
                    </a:lnTo>
                    <a:lnTo>
                      <a:pt x="3414" y="305"/>
                    </a:lnTo>
                    <a:lnTo>
                      <a:pt x="3498" y="362"/>
                    </a:lnTo>
                    <a:lnTo>
                      <a:pt x="3579" y="424"/>
                    </a:lnTo>
                    <a:lnTo>
                      <a:pt x="3655" y="491"/>
                    </a:lnTo>
                    <a:lnTo>
                      <a:pt x="3727" y="564"/>
                    </a:lnTo>
                    <a:lnTo>
                      <a:pt x="3793" y="641"/>
                    </a:lnTo>
                    <a:lnTo>
                      <a:pt x="3854" y="722"/>
                    </a:lnTo>
                    <a:lnTo>
                      <a:pt x="3910" y="809"/>
                    </a:lnTo>
                    <a:lnTo>
                      <a:pt x="3961" y="898"/>
                    </a:lnTo>
                    <a:lnTo>
                      <a:pt x="4006" y="994"/>
                    </a:lnTo>
                    <a:lnTo>
                      <a:pt x="4047" y="1092"/>
                    </a:lnTo>
                    <a:lnTo>
                      <a:pt x="4082" y="1196"/>
                    </a:lnTo>
                    <a:lnTo>
                      <a:pt x="4112" y="1302"/>
                    </a:lnTo>
                    <a:lnTo>
                      <a:pt x="4136" y="1414"/>
                    </a:lnTo>
                    <a:lnTo>
                      <a:pt x="4156" y="1530"/>
                    </a:lnTo>
                    <a:lnTo>
                      <a:pt x="4169" y="1651"/>
                    </a:lnTo>
                    <a:lnTo>
                      <a:pt x="4179" y="1774"/>
                    </a:lnTo>
                    <a:lnTo>
                      <a:pt x="4183" y="1902"/>
                    </a:lnTo>
                    <a:lnTo>
                      <a:pt x="4225" y="1930"/>
                    </a:lnTo>
                    <a:lnTo>
                      <a:pt x="4265" y="1963"/>
                    </a:lnTo>
                    <a:lnTo>
                      <a:pt x="4300" y="2000"/>
                    </a:lnTo>
                    <a:lnTo>
                      <a:pt x="4330" y="2043"/>
                    </a:lnTo>
                    <a:lnTo>
                      <a:pt x="4354" y="2089"/>
                    </a:lnTo>
                    <a:lnTo>
                      <a:pt x="4371" y="2139"/>
                    </a:lnTo>
                    <a:lnTo>
                      <a:pt x="4382" y="2191"/>
                    </a:lnTo>
                    <a:lnTo>
                      <a:pt x="4386" y="2245"/>
                    </a:lnTo>
                    <a:lnTo>
                      <a:pt x="4386" y="2673"/>
                    </a:lnTo>
                    <a:lnTo>
                      <a:pt x="4382" y="2727"/>
                    </a:lnTo>
                    <a:lnTo>
                      <a:pt x="4373" y="2777"/>
                    </a:lnTo>
                    <a:lnTo>
                      <a:pt x="4355" y="2825"/>
                    </a:lnTo>
                    <a:lnTo>
                      <a:pt x="4333" y="2870"/>
                    </a:lnTo>
                    <a:lnTo>
                      <a:pt x="4305" y="2911"/>
                    </a:lnTo>
                    <a:lnTo>
                      <a:pt x="4272" y="2949"/>
                    </a:lnTo>
                    <a:lnTo>
                      <a:pt x="4234" y="2982"/>
                    </a:lnTo>
                    <a:lnTo>
                      <a:pt x="4193" y="3010"/>
                    </a:lnTo>
                    <a:lnTo>
                      <a:pt x="4148" y="3033"/>
                    </a:lnTo>
                    <a:lnTo>
                      <a:pt x="4100" y="3048"/>
                    </a:lnTo>
                    <a:lnTo>
                      <a:pt x="4050" y="3059"/>
                    </a:lnTo>
                    <a:lnTo>
                      <a:pt x="3997" y="3063"/>
                    </a:lnTo>
                    <a:lnTo>
                      <a:pt x="3715" y="3063"/>
                    </a:lnTo>
                    <a:lnTo>
                      <a:pt x="3672" y="3172"/>
                    </a:lnTo>
                    <a:lnTo>
                      <a:pt x="3623" y="3276"/>
                    </a:lnTo>
                    <a:lnTo>
                      <a:pt x="3570" y="3377"/>
                    </a:lnTo>
                    <a:lnTo>
                      <a:pt x="3511" y="3473"/>
                    </a:lnTo>
                    <a:lnTo>
                      <a:pt x="3449" y="3563"/>
                    </a:lnTo>
                    <a:lnTo>
                      <a:pt x="3383" y="3650"/>
                    </a:lnTo>
                    <a:lnTo>
                      <a:pt x="3313" y="3731"/>
                    </a:lnTo>
                    <a:lnTo>
                      <a:pt x="3240" y="3808"/>
                    </a:lnTo>
                    <a:lnTo>
                      <a:pt x="3165" y="3880"/>
                    </a:lnTo>
                    <a:lnTo>
                      <a:pt x="3086" y="3946"/>
                    </a:lnTo>
                    <a:lnTo>
                      <a:pt x="3006" y="4007"/>
                    </a:lnTo>
                    <a:lnTo>
                      <a:pt x="2925" y="4063"/>
                    </a:lnTo>
                    <a:lnTo>
                      <a:pt x="2843" y="4114"/>
                    </a:lnTo>
                    <a:lnTo>
                      <a:pt x="2759" y="4159"/>
                    </a:lnTo>
                    <a:lnTo>
                      <a:pt x="2677" y="4198"/>
                    </a:lnTo>
                    <a:lnTo>
                      <a:pt x="2593" y="4232"/>
                    </a:lnTo>
                    <a:lnTo>
                      <a:pt x="2511" y="4259"/>
                    </a:lnTo>
                    <a:lnTo>
                      <a:pt x="2428" y="4281"/>
                    </a:lnTo>
                    <a:lnTo>
                      <a:pt x="2349" y="4297"/>
                    </a:lnTo>
                    <a:lnTo>
                      <a:pt x="2270" y="4307"/>
                    </a:lnTo>
                    <a:lnTo>
                      <a:pt x="2193" y="4309"/>
                    </a:lnTo>
                    <a:lnTo>
                      <a:pt x="2116" y="4307"/>
                    </a:lnTo>
                    <a:lnTo>
                      <a:pt x="2037" y="4297"/>
                    </a:lnTo>
                    <a:lnTo>
                      <a:pt x="1958" y="4281"/>
                    </a:lnTo>
                    <a:lnTo>
                      <a:pt x="1875" y="4259"/>
                    </a:lnTo>
                    <a:lnTo>
                      <a:pt x="1793" y="4232"/>
                    </a:lnTo>
                    <a:lnTo>
                      <a:pt x="1709" y="4198"/>
                    </a:lnTo>
                    <a:lnTo>
                      <a:pt x="1627" y="4159"/>
                    </a:lnTo>
                    <a:lnTo>
                      <a:pt x="1543" y="4114"/>
                    </a:lnTo>
                    <a:lnTo>
                      <a:pt x="1461" y="4063"/>
                    </a:lnTo>
                    <a:lnTo>
                      <a:pt x="1380" y="4007"/>
                    </a:lnTo>
                    <a:lnTo>
                      <a:pt x="1300" y="3946"/>
                    </a:lnTo>
                    <a:lnTo>
                      <a:pt x="1221" y="3880"/>
                    </a:lnTo>
                    <a:lnTo>
                      <a:pt x="1146" y="3808"/>
                    </a:lnTo>
                    <a:lnTo>
                      <a:pt x="1073" y="3731"/>
                    </a:lnTo>
                    <a:lnTo>
                      <a:pt x="1003" y="3650"/>
                    </a:lnTo>
                    <a:lnTo>
                      <a:pt x="937" y="3563"/>
                    </a:lnTo>
                    <a:lnTo>
                      <a:pt x="875" y="3473"/>
                    </a:lnTo>
                    <a:lnTo>
                      <a:pt x="816" y="3377"/>
                    </a:lnTo>
                    <a:lnTo>
                      <a:pt x="763" y="3276"/>
                    </a:lnTo>
                    <a:lnTo>
                      <a:pt x="714" y="3172"/>
                    </a:lnTo>
                    <a:lnTo>
                      <a:pt x="671" y="3063"/>
                    </a:lnTo>
                    <a:lnTo>
                      <a:pt x="389" y="3063"/>
                    </a:lnTo>
                    <a:lnTo>
                      <a:pt x="336" y="3059"/>
                    </a:lnTo>
                    <a:lnTo>
                      <a:pt x="286" y="3048"/>
                    </a:lnTo>
                    <a:lnTo>
                      <a:pt x="238" y="3033"/>
                    </a:lnTo>
                    <a:lnTo>
                      <a:pt x="193" y="3010"/>
                    </a:lnTo>
                    <a:lnTo>
                      <a:pt x="152" y="2982"/>
                    </a:lnTo>
                    <a:lnTo>
                      <a:pt x="114" y="2949"/>
                    </a:lnTo>
                    <a:lnTo>
                      <a:pt x="81" y="2911"/>
                    </a:lnTo>
                    <a:lnTo>
                      <a:pt x="53" y="2870"/>
                    </a:lnTo>
                    <a:lnTo>
                      <a:pt x="31" y="2825"/>
                    </a:lnTo>
                    <a:lnTo>
                      <a:pt x="13" y="2777"/>
                    </a:lnTo>
                    <a:lnTo>
                      <a:pt x="4" y="2727"/>
                    </a:lnTo>
                    <a:lnTo>
                      <a:pt x="0" y="2673"/>
                    </a:lnTo>
                    <a:lnTo>
                      <a:pt x="0" y="2245"/>
                    </a:lnTo>
                    <a:lnTo>
                      <a:pt x="4" y="2191"/>
                    </a:lnTo>
                    <a:lnTo>
                      <a:pt x="15" y="2139"/>
                    </a:lnTo>
                    <a:lnTo>
                      <a:pt x="32" y="2089"/>
                    </a:lnTo>
                    <a:lnTo>
                      <a:pt x="56" y="2043"/>
                    </a:lnTo>
                    <a:lnTo>
                      <a:pt x="86" y="2000"/>
                    </a:lnTo>
                    <a:lnTo>
                      <a:pt x="121" y="1963"/>
                    </a:lnTo>
                    <a:lnTo>
                      <a:pt x="161" y="1930"/>
                    </a:lnTo>
                    <a:lnTo>
                      <a:pt x="203" y="1902"/>
                    </a:lnTo>
                    <a:lnTo>
                      <a:pt x="207" y="1774"/>
                    </a:lnTo>
                    <a:lnTo>
                      <a:pt x="217" y="1651"/>
                    </a:lnTo>
                    <a:lnTo>
                      <a:pt x="230" y="1530"/>
                    </a:lnTo>
                    <a:lnTo>
                      <a:pt x="250" y="1414"/>
                    </a:lnTo>
                    <a:lnTo>
                      <a:pt x="274" y="1302"/>
                    </a:lnTo>
                    <a:lnTo>
                      <a:pt x="304" y="1196"/>
                    </a:lnTo>
                    <a:lnTo>
                      <a:pt x="339" y="1092"/>
                    </a:lnTo>
                    <a:lnTo>
                      <a:pt x="380" y="994"/>
                    </a:lnTo>
                    <a:lnTo>
                      <a:pt x="425" y="898"/>
                    </a:lnTo>
                    <a:lnTo>
                      <a:pt x="476" y="809"/>
                    </a:lnTo>
                    <a:lnTo>
                      <a:pt x="532" y="722"/>
                    </a:lnTo>
                    <a:lnTo>
                      <a:pt x="593" y="641"/>
                    </a:lnTo>
                    <a:lnTo>
                      <a:pt x="659" y="564"/>
                    </a:lnTo>
                    <a:lnTo>
                      <a:pt x="731" y="491"/>
                    </a:lnTo>
                    <a:lnTo>
                      <a:pt x="807" y="424"/>
                    </a:lnTo>
                    <a:lnTo>
                      <a:pt x="888" y="362"/>
                    </a:lnTo>
                    <a:lnTo>
                      <a:pt x="972" y="305"/>
                    </a:lnTo>
                    <a:lnTo>
                      <a:pt x="1062" y="251"/>
                    </a:lnTo>
                    <a:lnTo>
                      <a:pt x="1155" y="203"/>
                    </a:lnTo>
                    <a:lnTo>
                      <a:pt x="1253" y="161"/>
                    </a:lnTo>
                    <a:lnTo>
                      <a:pt x="1356" y="124"/>
                    </a:lnTo>
                    <a:lnTo>
                      <a:pt x="1462" y="90"/>
                    </a:lnTo>
                    <a:lnTo>
                      <a:pt x="1574" y="64"/>
                    </a:lnTo>
                    <a:lnTo>
                      <a:pt x="1689" y="41"/>
                    </a:lnTo>
                    <a:lnTo>
                      <a:pt x="1809" y="23"/>
                    </a:lnTo>
                    <a:lnTo>
                      <a:pt x="1932" y="11"/>
                    </a:lnTo>
                    <a:lnTo>
                      <a:pt x="2060" y="3"/>
                    </a:lnTo>
                    <a:lnTo>
                      <a:pt x="2192" y="0"/>
                    </a:lnTo>
                    <a:close/>
                  </a:path>
                </a:pathLst>
              </a:custGeom>
              <a:solidFill>
                <a:srgbClr val="0CB27C"/>
              </a:solid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200">
                  <a:solidFill>
                    <a:prstClr val="black"/>
                  </a:solidFill>
                </a:endParaRPr>
              </a:p>
            </p:txBody>
          </p:sp>
        </p:grpSp>
        <p:grpSp>
          <p:nvGrpSpPr>
            <p:cNvPr id="7" name="Group 6"/>
            <p:cNvGrpSpPr/>
            <p:nvPr/>
          </p:nvGrpSpPr>
          <p:grpSpPr>
            <a:xfrm>
              <a:off x="838201" y="3192457"/>
              <a:ext cx="2102229" cy="538409"/>
              <a:chOff x="838201" y="3192457"/>
              <a:chExt cx="2102229" cy="538409"/>
            </a:xfrm>
          </p:grpSpPr>
          <p:sp>
            <p:nvSpPr>
              <p:cNvPr id="66" name="Rectangle 65"/>
              <p:cNvSpPr/>
              <p:nvPr/>
            </p:nvSpPr>
            <p:spPr>
              <a:xfrm>
                <a:off x="838201" y="3192457"/>
                <a:ext cx="2102229" cy="538409"/>
              </a:xfrm>
              <a:prstGeom prst="rect">
                <a:avLst/>
              </a:prstGeom>
              <a:solidFill>
                <a:srgbClr val="07595A"/>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28625" defTabSz="514337"/>
                <a:r>
                  <a:rPr lang="zh-HK" sz="900" b="0" i="0" dirty="0" smtClean="0">
                    <a:solidFill>
                      <a:srgbClr val="FFFFFF"/>
                    </a:solidFill>
                    <a:ea typeface="SimSun" pitchFamily="18" charset="0"/>
                  </a:rPr>
                  <a:t>Transportation</a:t>
                </a:r>
              </a:p>
            </p:txBody>
          </p:sp>
          <p:sp>
            <p:nvSpPr>
              <p:cNvPr id="67" name="Freeform 25"/>
              <p:cNvSpPr>
                <a:spLocks noEditPoints="1"/>
              </p:cNvSpPr>
              <p:nvPr/>
            </p:nvSpPr>
            <p:spPr bwMode="auto">
              <a:xfrm>
                <a:off x="1024163" y="3292924"/>
                <a:ext cx="340632" cy="334737"/>
              </a:xfrm>
              <a:custGeom>
                <a:avLst/>
                <a:gdLst>
                  <a:gd name="T0" fmla="*/ 2715 w 3486"/>
                  <a:gd name="T1" fmla="*/ 2849 h 3533"/>
                  <a:gd name="T2" fmla="*/ 3049 w 3486"/>
                  <a:gd name="T3" fmla="*/ 2968 h 3533"/>
                  <a:gd name="T4" fmla="*/ 3086 w 3486"/>
                  <a:gd name="T5" fmla="*/ 2699 h 3533"/>
                  <a:gd name="T6" fmla="*/ 1386 w 3486"/>
                  <a:gd name="T7" fmla="*/ 2920 h 3533"/>
                  <a:gd name="T8" fmla="*/ 1833 w 3486"/>
                  <a:gd name="T9" fmla="*/ 2933 h 3533"/>
                  <a:gd name="T10" fmla="*/ 1562 w 3486"/>
                  <a:gd name="T11" fmla="*/ 2720 h 3533"/>
                  <a:gd name="T12" fmla="*/ 1719 w 3486"/>
                  <a:gd name="T13" fmla="*/ 1861 h 3533"/>
                  <a:gd name="T14" fmla="*/ 1577 w 3486"/>
                  <a:gd name="T15" fmla="*/ 2009 h 3533"/>
                  <a:gd name="T16" fmla="*/ 1716 w 3486"/>
                  <a:gd name="T17" fmla="*/ 2384 h 3533"/>
                  <a:gd name="T18" fmla="*/ 2914 w 3486"/>
                  <a:gd name="T19" fmla="*/ 2368 h 3533"/>
                  <a:gd name="T20" fmla="*/ 2916 w 3486"/>
                  <a:gd name="T21" fmla="*/ 1940 h 3533"/>
                  <a:gd name="T22" fmla="*/ 2722 w 3486"/>
                  <a:gd name="T23" fmla="*/ 1845 h 3533"/>
                  <a:gd name="T24" fmla="*/ 345 w 3486"/>
                  <a:gd name="T25" fmla="*/ 1686 h 3533"/>
                  <a:gd name="T26" fmla="*/ 676 w 3486"/>
                  <a:gd name="T27" fmla="*/ 1931 h 3533"/>
                  <a:gd name="T28" fmla="*/ 669 w 3486"/>
                  <a:gd name="T29" fmla="*/ 1741 h 3533"/>
                  <a:gd name="T30" fmla="*/ 2574 w 3486"/>
                  <a:gd name="T31" fmla="*/ 1652 h 3533"/>
                  <a:gd name="T32" fmla="*/ 2929 w 3486"/>
                  <a:gd name="T33" fmla="*/ 1716 h 3533"/>
                  <a:gd name="T34" fmla="*/ 3198 w 3486"/>
                  <a:gd name="T35" fmla="*/ 2182 h 3533"/>
                  <a:gd name="T36" fmla="*/ 3438 w 3486"/>
                  <a:gd name="T37" fmla="*/ 2528 h 3533"/>
                  <a:gd name="T38" fmla="*/ 3376 w 3486"/>
                  <a:gd name="T39" fmla="*/ 3440 h 3533"/>
                  <a:gd name="T40" fmla="*/ 1596 w 3486"/>
                  <a:gd name="T41" fmla="*/ 3440 h 3533"/>
                  <a:gd name="T42" fmla="*/ 1155 w 3486"/>
                  <a:gd name="T43" fmla="*/ 2717 h 3533"/>
                  <a:gd name="T44" fmla="*/ 1052 w 3486"/>
                  <a:gd name="T45" fmla="*/ 2494 h 3533"/>
                  <a:gd name="T46" fmla="*/ 1377 w 3486"/>
                  <a:gd name="T47" fmla="*/ 2048 h 3533"/>
                  <a:gd name="T48" fmla="*/ 1649 w 3486"/>
                  <a:gd name="T49" fmla="*/ 1704 h 3533"/>
                  <a:gd name="T50" fmla="*/ 2061 w 3486"/>
                  <a:gd name="T51" fmla="*/ 1646 h 3533"/>
                  <a:gd name="T52" fmla="*/ 2771 w 3486"/>
                  <a:gd name="T53" fmla="*/ 1168 h 3533"/>
                  <a:gd name="T54" fmla="*/ 2964 w 3486"/>
                  <a:gd name="T55" fmla="*/ 1333 h 3533"/>
                  <a:gd name="T56" fmla="*/ 3124 w 3486"/>
                  <a:gd name="T57" fmla="*/ 1068 h 3533"/>
                  <a:gd name="T58" fmla="*/ 703 w 3486"/>
                  <a:gd name="T59" fmla="*/ 810 h 3533"/>
                  <a:gd name="T60" fmla="*/ 546 w 3486"/>
                  <a:gd name="T61" fmla="*/ 940 h 3533"/>
                  <a:gd name="T62" fmla="*/ 620 w 3486"/>
                  <a:gd name="T63" fmla="*/ 1330 h 3533"/>
                  <a:gd name="T64" fmla="*/ 1824 w 3486"/>
                  <a:gd name="T65" fmla="*/ 1330 h 3533"/>
                  <a:gd name="T66" fmla="*/ 1884 w 3486"/>
                  <a:gd name="T67" fmla="*/ 917 h 3533"/>
                  <a:gd name="T68" fmla="*/ 1714 w 3486"/>
                  <a:gd name="T69" fmla="*/ 805 h 3533"/>
                  <a:gd name="T70" fmla="*/ 1575 w 3486"/>
                  <a:gd name="T71" fmla="*/ 610 h 3533"/>
                  <a:gd name="T72" fmla="*/ 1913 w 3486"/>
                  <a:gd name="T73" fmla="*/ 682 h 3533"/>
                  <a:gd name="T74" fmla="*/ 2174 w 3486"/>
                  <a:gd name="T75" fmla="*/ 1188 h 3533"/>
                  <a:gd name="T76" fmla="*/ 2377 w 3486"/>
                  <a:gd name="T77" fmla="*/ 1485 h 3533"/>
                  <a:gd name="T78" fmla="*/ 1751 w 3486"/>
                  <a:gd name="T79" fmla="*/ 1523 h 3533"/>
                  <a:gd name="T80" fmla="*/ 1357 w 3486"/>
                  <a:gd name="T81" fmla="*/ 1721 h 3533"/>
                  <a:gd name="T82" fmla="*/ 1049 w 3486"/>
                  <a:gd name="T83" fmla="*/ 2135 h 3533"/>
                  <a:gd name="T84" fmla="*/ 138 w 3486"/>
                  <a:gd name="T85" fmla="*/ 2460 h 3533"/>
                  <a:gd name="T86" fmla="*/ 161 w 3486"/>
                  <a:gd name="T87" fmla="*/ 1518 h 3533"/>
                  <a:gd name="T88" fmla="*/ 135 w 3486"/>
                  <a:gd name="T89" fmla="*/ 1192 h 3533"/>
                  <a:gd name="T90" fmla="*/ 459 w 3486"/>
                  <a:gd name="T91" fmla="*/ 733 h 3533"/>
                  <a:gd name="T92" fmla="*/ 768 w 3486"/>
                  <a:gd name="T93" fmla="*/ 620 h 3533"/>
                  <a:gd name="T94" fmla="*/ 2573 w 3486"/>
                  <a:gd name="T95" fmla="*/ 9 h 3533"/>
                  <a:gd name="T96" fmla="*/ 2929 w 3486"/>
                  <a:gd name="T97" fmla="*/ 74 h 3533"/>
                  <a:gd name="T98" fmla="*/ 3198 w 3486"/>
                  <a:gd name="T99" fmla="*/ 539 h 3533"/>
                  <a:gd name="T100" fmla="*/ 3437 w 3486"/>
                  <a:gd name="T101" fmla="*/ 885 h 3533"/>
                  <a:gd name="T102" fmla="*/ 3376 w 3486"/>
                  <a:gd name="T103" fmla="*/ 1798 h 3533"/>
                  <a:gd name="T104" fmla="*/ 3102 w 3486"/>
                  <a:gd name="T105" fmla="*/ 1642 h 3533"/>
                  <a:gd name="T106" fmla="*/ 2679 w 3486"/>
                  <a:gd name="T107" fmla="*/ 1511 h 3533"/>
                  <a:gd name="T108" fmla="*/ 2321 w 3486"/>
                  <a:gd name="T109" fmla="*/ 1042 h 3533"/>
                  <a:gd name="T110" fmla="*/ 2754 w 3486"/>
                  <a:gd name="T111" fmla="*/ 749 h 3533"/>
                  <a:gd name="T112" fmla="*/ 2955 w 3486"/>
                  <a:gd name="T113" fmla="*/ 379 h 3533"/>
                  <a:gd name="T114" fmla="*/ 2810 w 3486"/>
                  <a:gd name="T115" fmla="*/ 222 h 3533"/>
                  <a:gd name="T116" fmla="*/ 1937 w 3486"/>
                  <a:gd name="T117" fmla="*/ 185 h 3533"/>
                  <a:gd name="T118" fmla="*/ 1617 w 3486"/>
                  <a:gd name="T119" fmla="*/ 285 h 3533"/>
                  <a:gd name="T120" fmla="*/ 1422 w 3486"/>
                  <a:gd name="T121" fmla="*/ 292 h 3533"/>
                  <a:gd name="T122" fmla="*/ 1726 w 3486"/>
                  <a:gd name="T123" fmla="*/ 38 h 3533"/>
                  <a:gd name="T124" fmla="*/ 2264 w 3486"/>
                  <a:gd name="T125" fmla="*/ 0 h 3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86" h="3533">
                    <a:moveTo>
                      <a:pt x="3055" y="2698"/>
                    </a:moveTo>
                    <a:lnTo>
                      <a:pt x="3037" y="2699"/>
                    </a:lnTo>
                    <a:lnTo>
                      <a:pt x="3016" y="2704"/>
                    </a:lnTo>
                    <a:lnTo>
                      <a:pt x="2992" y="2711"/>
                    </a:lnTo>
                    <a:lnTo>
                      <a:pt x="2967" y="2720"/>
                    </a:lnTo>
                    <a:lnTo>
                      <a:pt x="2941" y="2730"/>
                    </a:lnTo>
                    <a:lnTo>
                      <a:pt x="2915" y="2742"/>
                    </a:lnTo>
                    <a:lnTo>
                      <a:pt x="2889" y="2754"/>
                    </a:lnTo>
                    <a:lnTo>
                      <a:pt x="2865" y="2765"/>
                    </a:lnTo>
                    <a:lnTo>
                      <a:pt x="2842" y="2776"/>
                    </a:lnTo>
                    <a:lnTo>
                      <a:pt x="2818" y="2788"/>
                    </a:lnTo>
                    <a:lnTo>
                      <a:pt x="2794" y="2798"/>
                    </a:lnTo>
                    <a:lnTo>
                      <a:pt x="2771" y="2810"/>
                    </a:lnTo>
                    <a:lnTo>
                      <a:pt x="2749" y="2822"/>
                    </a:lnTo>
                    <a:lnTo>
                      <a:pt x="2731" y="2834"/>
                    </a:lnTo>
                    <a:lnTo>
                      <a:pt x="2715" y="2849"/>
                    </a:lnTo>
                    <a:lnTo>
                      <a:pt x="2702" y="2863"/>
                    </a:lnTo>
                    <a:lnTo>
                      <a:pt x="2694" y="2879"/>
                    </a:lnTo>
                    <a:lnTo>
                      <a:pt x="2691" y="2898"/>
                    </a:lnTo>
                    <a:lnTo>
                      <a:pt x="2693" y="2916"/>
                    </a:lnTo>
                    <a:lnTo>
                      <a:pt x="2697" y="2933"/>
                    </a:lnTo>
                    <a:lnTo>
                      <a:pt x="2705" y="2946"/>
                    </a:lnTo>
                    <a:lnTo>
                      <a:pt x="2717" y="2957"/>
                    </a:lnTo>
                    <a:lnTo>
                      <a:pt x="2732" y="2965"/>
                    </a:lnTo>
                    <a:lnTo>
                      <a:pt x="2753" y="2972"/>
                    </a:lnTo>
                    <a:lnTo>
                      <a:pt x="2779" y="2975"/>
                    </a:lnTo>
                    <a:lnTo>
                      <a:pt x="2811" y="2976"/>
                    </a:lnTo>
                    <a:lnTo>
                      <a:pt x="2934" y="2976"/>
                    </a:lnTo>
                    <a:lnTo>
                      <a:pt x="2964" y="2975"/>
                    </a:lnTo>
                    <a:lnTo>
                      <a:pt x="2993" y="2974"/>
                    </a:lnTo>
                    <a:lnTo>
                      <a:pt x="3021" y="2972"/>
                    </a:lnTo>
                    <a:lnTo>
                      <a:pt x="3049" y="2968"/>
                    </a:lnTo>
                    <a:lnTo>
                      <a:pt x="3074" y="2962"/>
                    </a:lnTo>
                    <a:lnTo>
                      <a:pt x="3097" y="2954"/>
                    </a:lnTo>
                    <a:lnTo>
                      <a:pt x="3116" y="2945"/>
                    </a:lnTo>
                    <a:lnTo>
                      <a:pt x="3131" y="2934"/>
                    </a:lnTo>
                    <a:lnTo>
                      <a:pt x="3143" y="2920"/>
                    </a:lnTo>
                    <a:lnTo>
                      <a:pt x="3151" y="2903"/>
                    </a:lnTo>
                    <a:lnTo>
                      <a:pt x="3154" y="2884"/>
                    </a:lnTo>
                    <a:lnTo>
                      <a:pt x="3154" y="2791"/>
                    </a:lnTo>
                    <a:lnTo>
                      <a:pt x="3152" y="2766"/>
                    </a:lnTo>
                    <a:lnTo>
                      <a:pt x="3149" y="2746"/>
                    </a:lnTo>
                    <a:lnTo>
                      <a:pt x="3142" y="2731"/>
                    </a:lnTo>
                    <a:lnTo>
                      <a:pt x="3134" y="2719"/>
                    </a:lnTo>
                    <a:lnTo>
                      <a:pt x="3124" y="2710"/>
                    </a:lnTo>
                    <a:lnTo>
                      <a:pt x="3112" y="2705"/>
                    </a:lnTo>
                    <a:lnTo>
                      <a:pt x="3099" y="2701"/>
                    </a:lnTo>
                    <a:lnTo>
                      <a:pt x="3086" y="2699"/>
                    </a:lnTo>
                    <a:lnTo>
                      <a:pt x="3070" y="2698"/>
                    </a:lnTo>
                    <a:lnTo>
                      <a:pt x="3055" y="2698"/>
                    </a:lnTo>
                    <a:close/>
                    <a:moveTo>
                      <a:pt x="1474" y="2698"/>
                    </a:moveTo>
                    <a:lnTo>
                      <a:pt x="1459" y="2698"/>
                    </a:lnTo>
                    <a:lnTo>
                      <a:pt x="1445" y="2699"/>
                    </a:lnTo>
                    <a:lnTo>
                      <a:pt x="1431" y="2700"/>
                    </a:lnTo>
                    <a:lnTo>
                      <a:pt x="1418" y="2705"/>
                    </a:lnTo>
                    <a:lnTo>
                      <a:pt x="1406" y="2710"/>
                    </a:lnTo>
                    <a:lnTo>
                      <a:pt x="1396" y="2719"/>
                    </a:lnTo>
                    <a:lnTo>
                      <a:pt x="1387" y="2731"/>
                    </a:lnTo>
                    <a:lnTo>
                      <a:pt x="1381" y="2746"/>
                    </a:lnTo>
                    <a:lnTo>
                      <a:pt x="1377" y="2766"/>
                    </a:lnTo>
                    <a:lnTo>
                      <a:pt x="1376" y="2791"/>
                    </a:lnTo>
                    <a:lnTo>
                      <a:pt x="1376" y="2884"/>
                    </a:lnTo>
                    <a:lnTo>
                      <a:pt x="1379" y="2903"/>
                    </a:lnTo>
                    <a:lnTo>
                      <a:pt x="1386" y="2920"/>
                    </a:lnTo>
                    <a:lnTo>
                      <a:pt x="1398" y="2934"/>
                    </a:lnTo>
                    <a:lnTo>
                      <a:pt x="1414" y="2945"/>
                    </a:lnTo>
                    <a:lnTo>
                      <a:pt x="1434" y="2954"/>
                    </a:lnTo>
                    <a:lnTo>
                      <a:pt x="1456" y="2962"/>
                    </a:lnTo>
                    <a:lnTo>
                      <a:pt x="1481" y="2968"/>
                    </a:lnTo>
                    <a:lnTo>
                      <a:pt x="1508" y="2972"/>
                    </a:lnTo>
                    <a:lnTo>
                      <a:pt x="1536" y="2974"/>
                    </a:lnTo>
                    <a:lnTo>
                      <a:pt x="1566" y="2976"/>
                    </a:lnTo>
                    <a:lnTo>
                      <a:pt x="1595" y="2976"/>
                    </a:lnTo>
                    <a:lnTo>
                      <a:pt x="1719" y="2976"/>
                    </a:lnTo>
                    <a:lnTo>
                      <a:pt x="1751" y="2975"/>
                    </a:lnTo>
                    <a:lnTo>
                      <a:pt x="1777" y="2972"/>
                    </a:lnTo>
                    <a:lnTo>
                      <a:pt x="1797" y="2965"/>
                    </a:lnTo>
                    <a:lnTo>
                      <a:pt x="1814" y="2957"/>
                    </a:lnTo>
                    <a:lnTo>
                      <a:pt x="1825" y="2946"/>
                    </a:lnTo>
                    <a:lnTo>
                      <a:pt x="1833" y="2933"/>
                    </a:lnTo>
                    <a:lnTo>
                      <a:pt x="1838" y="2916"/>
                    </a:lnTo>
                    <a:lnTo>
                      <a:pt x="1839" y="2898"/>
                    </a:lnTo>
                    <a:lnTo>
                      <a:pt x="1836" y="2879"/>
                    </a:lnTo>
                    <a:lnTo>
                      <a:pt x="1828" y="2863"/>
                    </a:lnTo>
                    <a:lnTo>
                      <a:pt x="1816" y="2848"/>
                    </a:lnTo>
                    <a:lnTo>
                      <a:pt x="1800" y="2834"/>
                    </a:lnTo>
                    <a:lnTo>
                      <a:pt x="1780" y="2821"/>
                    </a:lnTo>
                    <a:lnTo>
                      <a:pt x="1759" y="2810"/>
                    </a:lnTo>
                    <a:lnTo>
                      <a:pt x="1735" y="2798"/>
                    </a:lnTo>
                    <a:lnTo>
                      <a:pt x="1713" y="2788"/>
                    </a:lnTo>
                    <a:lnTo>
                      <a:pt x="1689" y="2776"/>
                    </a:lnTo>
                    <a:lnTo>
                      <a:pt x="1666" y="2765"/>
                    </a:lnTo>
                    <a:lnTo>
                      <a:pt x="1641" y="2754"/>
                    </a:lnTo>
                    <a:lnTo>
                      <a:pt x="1615" y="2742"/>
                    </a:lnTo>
                    <a:lnTo>
                      <a:pt x="1589" y="2730"/>
                    </a:lnTo>
                    <a:lnTo>
                      <a:pt x="1562" y="2720"/>
                    </a:lnTo>
                    <a:lnTo>
                      <a:pt x="1537" y="2711"/>
                    </a:lnTo>
                    <a:lnTo>
                      <a:pt x="1513" y="2704"/>
                    </a:lnTo>
                    <a:lnTo>
                      <a:pt x="1493" y="2699"/>
                    </a:lnTo>
                    <a:lnTo>
                      <a:pt x="1474" y="2698"/>
                    </a:lnTo>
                    <a:close/>
                    <a:moveTo>
                      <a:pt x="2264" y="1816"/>
                    </a:moveTo>
                    <a:lnTo>
                      <a:pt x="2186" y="1816"/>
                    </a:lnTo>
                    <a:lnTo>
                      <a:pt x="2115" y="1818"/>
                    </a:lnTo>
                    <a:lnTo>
                      <a:pt x="2050" y="1820"/>
                    </a:lnTo>
                    <a:lnTo>
                      <a:pt x="1990" y="1823"/>
                    </a:lnTo>
                    <a:lnTo>
                      <a:pt x="1937" y="1826"/>
                    </a:lnTo>
                    <a:lnTo>
                      <a:pt x="1889" y="1832"/>
                    </a:lnTo>
                    <a:lnTo>
                      <a:pt x="1845" y="1836"/>
                    </a:lnTo>
                    <a:lnTo>
                      <a:pt x="1807" y="1842"/>
                    </a:lnTo>
                    <a:lnTo>
                      <a:pt x="1775" y="1848"/>
                    </a:lnTo>
                    <a:lnTo>
                      <a:pt x="1745" y="1855"/>
                    </a:lnTo>
                    <a:lnTo>
                      <a:pt x="1719" y="1861"/>
                    </a:lnTo>
                    <a:lnTo>
                      <a:pt x="1697" y="1868"/>
                    </a:lnTo>
                    <a:lnTo>
                      <a:pt x="1680" y="1876"/>
                    </a:lnTo>
                    <a:lnTo>
                      <a:pt x="1665" y="1882"/>
                    </a:lnTo>
                    <a:lnTo>
                      <a:pt x="1652" y="1890"/>
                    </a:lnTo>
                    <a:lnTo>
                      <a:pt x="1642" y="1896"/>
                    </a:lnTo>
                    <a:lnTo>
                      <a:pt x="1633" y="1904"/>
                    </a:lnTo>
                    <a:lnTo>
                      <a:pt x="1628" y="1910"/>
                    </a:lnTo>
                    <a:lnTo>
                      <a:pt x="1622" y="1916"/>
                    </a:lnTo>
                    <a:lnTo>
                      <a:pt x="1619" y="1922"/>
                    </a:lnTo>
                    <a:lnTo>
                      <a:pt x="1617" y="1928"/>
                    </a:lnTo>
                    <a:lnTo>
                      <a:pt x="1615" y="1932"/>
                    </a:lnTo>
                    <a:lnTo>
                      <a:pt x="1612" y="1937"/>
                    </a:lnTo>
                    <a:lnTo>
                      <a:pt x="1607" y="1949"/>
                    </a:lnTo>
                    <a:lnTo>
                      <a:pt x="1599" y="1965"/>
                    </a:lnTo>
                    <a:lnTo>
                      <a:pt x="1590" y="1985"/>
                    </a:lnTo>
                    <a:lnTo>
                      <a:pt x="1577" y="2009"/>
                    </a:lnTo>
                    <a:lnTo>
                      <a:pt x="1564" y="2037"/>
                    </a:lnTo>
                    <a:lnTo>
                      <a:pt x="1548" y="2071"/>
                    </a:lnTo>
                    <a:lnTo>
                      <a:pt x="1532" y="2110"/>
                    </a:lnTo>
                    <a:lnTo>
                      <a:pt x="1515" y="2155"/>
                    </a:lnTo>
                    <a:lnTo>
                      <a:pt x="1497" y="2207"/>
                    </a:lnTo>
                    <a:lnTo>
                      <a:pt x="1480" y="2266"/>
                    </a:lnTo>
                    <a:lnTo>
                      <a:pt x="1461" y="2333"/>
                    </a:lnTo>
                    <a:lnTo>
                      <a:pt x="1464" y="2334"/>
                    </a:lnTo>
                    <a:lnTo>
                      <a:pt x="1474" y="2336"/>
                    </a:lnTo>
                    <a:lnTo>
                      <a:pt x="1490" y="2340"/>
                    </a:lnTo>
                    <a:lnTo>
                      <a:pt x="1511" y="2346"/>
                    </a:lnTo>
                    <a:lnTo>
                      <a:pt x="1540" y="2352"/>
                    </a:lnTo>
                    <a:lnTo>
                      <a:pt x="1574" y="2360"/>
                    </a:lnTo>
                    <a:lnTo>
                      <a:pt x="1615" y="2368"/>
                    </a:lnTo>
                    <a:lnTo>
                      <a:pt x="1663" y="2376"/>
                    </a:lnTo>
                    <a:lnTo>
                      <a:pt x="1716" y="2384"/>
                    </a:lnTo>
                    <a:lnTo>
                      <a:pt x="1775" y="2392"/>
                    </a:lnTo>
                    <a:lnTo>
                      <a:pt x="1841" y="2399"/>
                    </a:lnTo>
                    <a:lnTo>
                      <a:pt x="1913" y="2406"/>
                    </a:lnTo>
                    <a:lnTo>
                      <a:pt x="1991" y="2411"/>
                    </a:lnTo>
                    <a:lnTo>
                      <a:pt x="2076" y="2416"/>
                    </a:lnTo>
                    <a:lnTo>
                      <a:pt x="2167" y="2418"/>
                    </a:lnTo>
                    <a:lnTo>
                      <a:pt x="2264" y="2419"/>
                    </a:lnTo>
                    <a:lnTo>
                      <a:pt x="2362" y="2418"/>
                    </a:lnTo>
                    <a:lnTo>
                      <a:pt x="2454" y="2416"/>
                    </a:lnTo>
                    <a:lnTo>
                      <a:pt x="2537" y="2411"/>
                    </a:lnTo>
                    <a:lnTo>
                      <a:pt x="2616" y="2406"/>
                    </a:lnTo>
                    <a:lnTo>
                      <a:pt x="2689" y="2399"/>
                    </a:lnTo>
                    <a:lnTo>
                      <a:pt x="2754" y="2392"/>
                    </a:lnTo>
                    <a:lnTo>
                      <a:pt x="2814" y="2384"/>
                    </a:lnTo>
                    <a:lnTo>
                      <a:pt x="2867" y="2376"/>
                    </a:lnTo>
                    <a:lnTo>
                      <a:pt x="2914" y="2368"/>
                    </a:lnTo>
                    <a:lnTo>
                      <a:pt x="2954" y="2360"/>
                    </a:lnTo>
                    <a:lnTo>
                      <a:pt x="2988" y="2352"/>
                    </a:lnTo>
                    <a:lnTo>
                      <a:pt x="3016" y="2346"/>
                    </a:lnTo>
                    <a:lnTo>
                      <a:pt x="3038" y="2340"/>
                    </a:lnTo>
                    <a:lnTo>
                      <a:pt x="3054" y="2336"/>
                    </a:lnTo>
                    <a:lnTo>
                      <a:pt x="3063" y="2334"/>
                    </a:lnTo>
                    <a:lnTo>
                      <a:pt x="3066" y="2333"/>
                    </a:lnTo>
                    <a:lnTo>
                      <a:pt x="3048" y="2265"/>
                    </a:lnTo>
                    <a:lnTo>
                      <a:pt x="3028" y="2204"/>
                    </a:lnTo>
                    <a:lnTo>
                      <a:pt x="3008" y="2149"/>
                    </a:lnTo>
                    <a:lnTo>
                      <a:pt x="2990" y="2100"/>
                    </a:lnTo>
                    <a:lnTo>
                      <a:pt x="2971" y="2059"/>
                    </a:lnTo>
                    <a:lnTo>
                      <a:pt x="2955" y="2022"/>
                    </a:lnTo>
                    <a:lnTo>
                      <a:pt x="2940" y="1989"/>
                    </a:lnTo>
                    <a:lnTo>
                      <a:pt x="2927" y="1963"/>
                    </a:lnTo>
                    <a:lnTo>
                      <a:pt x="2916" y="1940"/>
                    </a:lnTo>
                    <a:lnTo>
                      <a:pt x="2908" y="1921"/>
                    </a:lnTo>
                    <a:lnTo>
                      <a:pt x="2908" y="1920"/>
                    </a:lnTo>
                    <a:lnTo>
                      <a:pt x="2907" y="1918"/>
                    </a:lnTo>
                    <a:lnTo>
                      <a:pt x="2906" y="1916"/>
                    </a:lnTo>
                    <a:lnTo>
                      <a:pt x="2903" y="1913"/>
                    </a:lnTo>
                    <a:lnTo>
                      <a:pt x="2900" y="1908"/>
                    </a:lnTo>
                    <a:lnTo>
                      <a:pt x="2894" y="1903"/>
                    </a:lnTo>
                    <a:lnTo>
                      <a:pt x="2887" y="1897"/>
                    </a:lnTo>
                    <a:lnTo>
                      <a:pt x="2877" y="1891"/>
                    </a:lnTo>
                    <a:lnTo>
                      <a:pt x="2865" y="1884"/>
                    </a:lnTo>
                    <a:lnTo>
                      <a:pt x="2850" y="1878"/>
                    </a:lnTo>
                    <a:lnTo>
                      <a:pt x="2831" y="1871"/>
                    </a:lnTo>
                    <a:lnTo>
                      <a:pt x="2810" y="1865"/>
                    </a:lnTo>
                    <a:lnTo>
                      <a:pt x="2785" y="1858"/>
                    </a:lnTo>
                    <a:lnTo>
                      <a:pt x="2756" y="1850"/>
                    </a:lnTo>
                    <a:lnTo>
                      <a:pt x="2722" y="1845"/>
                    </a:lnTo>
                    <a:lnTo>
                      <a:pt x="2684" y="1838"/>
                    </a:lnTo>
                    <a:lnTo>
                      <a:pt x="2642" y="1833"/>
                    </a:lnTo>
                    <a:lnTo>
                      <a:pt x="2593" y="1829"/>
                    </a:lnTo>
                    <a:lnTo>
                      <a:pt x="2539" y="1824"/>
                    </a:lnTo>
                    <a:lnTo>
                      <a:pt x="2481" y="1820"/>
                    </a:lnTo>
                    <a:lnTo>
                      <a:pt x="2415" y="1818"/>
                    </a:lnTo>
                    <a:lnTo>
                      <a:pt x="2344" y="1816"/>
                    </a:lnTo>
                    <a:lnTo>
                      <a:pt x="2264" y="1816"/>
                    </a:lnTo>
                    <a:close/>
                    <a:moveTo>
                      <a:pt x="432" y="1652"/>
                    </a:moveTo>
                    <a:lnTo>
                      <a:pt x="417" y="1653"/>
                    </a:lnTo>
                    <a:lnTo>
                      <a:pt x="401" y="1653"/>
                    </a:lnTo>
                    <a:lnTo>
                      <a:pt x="388" y="1655"/>
                    </a:lnTo>
                    <a:lnTo>
                      <a:pt x="375" y="1660"/>
                    </a:lnTo>
                    <a:lnTo>
                      <a:pt x="363" y="1665"/>
                    </a:lnTo>
                    <a:lnTo>
                      <a:pt x="354" y="1674"/>
                    </a:lnTo>
                    <a:lnTo>
                      <a:pt x="345" y="1686"/>
                    </a:lnTo>
                    <a:lnTo>
                      <a:pt x="338" y="1701"/>
                    </a:lnTo>
                    <a:lnTo>
                      <a:pt x="335" y="1721"/>
                    </a:lnTo>
                    <a:lnTo>
                      <a:pt x="333" y="1745"/>
                    </a:lnTo>
                    <a:lnTo>
                      <a:pt x="333" y="1838"/>
                    </a:lnTo>
                    <a:lnTo>
                      <a:pt x="336" y="1857"/>
                    </a:lnTo>
                    <a:lnTo>
                      <a:pt x="344" y="1874"/>
                    </a:lnTo>
                    <a:lnTo>
                      <a:pt x="356" y="1889"/>
                    </a:lnTo>
                    <a:lnTo>
                      <a:pt x="372" y="1900"/>
                    </a:lnTo>
                    <a:lnTo>
                      <a:pt x="391" y="1909"/>
                    </a:lnTo>
                    <a:lnTo>
                      <a:pt x="413" y="1917"/>
                    </a:lnTo>
                    <a:lnTo>
                      <a:pt x="438" y="1922"/>
                    </a:lnTo>
                    <a:lnTo>
                      <a:pt x="466" y="1927"/>
                    </a:lnTo>
                    <a:lnTo>
                      <a:pt x="494" y="1929"/>
                    </a:lnTo>
                    <a:lnTo>
                      <a:pt x="523" y="1930"/>
                    </a:lnTo>
                    <a:lnTo>
                      <a:pt x="553" y="1931"/>
                    </a:lnTo>
                    <a:lnTo>
                      <a:pt x="676" y="1931"/>
                    </a:lnTo>
                    <a:lnTo>
                      <a:pt x="708" y="1930"/>
                    </a:lnTo>
                    <a:lnTo>
                      <a:pt x="734" y="1926"/>
                    </a:lnTo>
                    <a:lnTo>
                      <a:pt x="755" y="1920"/>
                    </a:lnTo>
                    <a:lnTo>
                      <a:pt x="770" y="1912"/>
                    </a:lnTo>
                    <a:lnTo>
                      <a:pt x="782" y="1901"/>
                    </a:lnTo>
                    <a:lnTo>
                      <a:pt x="790" y="1888"/>
                    </a:lnTo>
                    <a:lnTo>
                      <a:pt x="794" y="1871"/>
                    </a:lnTo>
                    <a:lnTo>
                      <a:pt x="796" y="1853"/>
                    </a:lnTo>
                    <a:lnTo>
                      <a:pt x="793" y="1834"/>
                    </a:lnTo>
                    <a:lnTo>
                      <a:pt x="786" y="1818"/>
                    </a:lnTo>
                    <a:lnTo>
                      <a:pt x="773" y="1802"/>
                    </a:lnTo>
                    <a:lnTo>
                      <a:pt x="757" y="1789"/>
                    </a:lnTo>
                    <a:lnTo>
                      <a:pt x="738" y="1776"/>
                    </a:lnTo>
                    <a:lnTo>
                      <a:pt x="716" y="1764"/>
                    </a:lnTo>
                    <a:lnTo>
                      <a:pt x="693" y="1753"/>
                    </a:lnTo>
                    <a:lnTo>
                      <a:pt x="669" y="1741"/>
                    </a:lnTo>
                    <a:lnTo>
                      <a:pt x="645" y="1730"/>
                    </a:lnTo>
                    <a:lnTo>
                      <a:pt x="622" y="1720"/>
                    </a:lnTo>
                    <a:lnTo>
                      <a:pt x="598" y="1708"/>
                    </a:lnTo>
                    <a:lnTo>
                      <a:pt x="572" y="1696"/>
                    </a:lnTo>
                    <a:lnTo>
                      <a:pt x="546" y="1685"/>
                    </a:lnTo>
                    <a:lnTo>
                      <a:pt x="520" y="1675"/>
                    </a:lnTo>
                    <a:lnTo>
                      <a:pt x="495" y="1665"/>
                    </a:lnTo>
                    <a:lnTo>
                      <a:pt x="471" y="1658"/>
                    </a:lnTo>
                    <a:lnTo>
                      <a:pt x="450" y="1654"/>
                    </a:lnTo>
                    <a:lnTo>
                      <a:pt x="432" y="1652"/>
                    </a:lnTo>
                    <a:close/>
                    <a:moveTo>
                      <a:pt x="2265" y="1643"/>
                    </a:moveTo>
                    <a:lnTo>
                      <a:pt x="2339" y="1643"/>
                    </a:lnTo>
                    <a:lnTo>
                      <a:pt x="2407" y="1644"/>
                    </a:lnTo>
                    <a:lnTo>
                      <a:pt x="2469" y="1646"/>
                    </a:lnTo>
                    <a:lnTo>
                      <a:pt x="2524" y="1649"/>
                    </a:lnTo>
                    <a:lnTo>
                      <a:pt x="2574" y="1652"/>
                    </a:lnTo>
                    <a:lnTo>
                      <a:pt x="2618" y="1655"/>
                    </a:lnTo>
                    <a:lnTo>
                      <a:pt x="2657" y="1658"/>
                    </a:lnTo>
                    <a:lnTo>
                      <a:pt x="2690" y="1662"/>
                    </a:lnTo>
                    <a:lnTo>
                      <a:pt x="2719" y="1665"/>
                    </a:lnTo>
                    <a:lnTo>
                      <a:pt x="2743" y="1668"/>
                    </a:lnTo>
                    <a:lnTo>
                      <a:pt x="2763" y="1672"/>
                    </a:lnTo>
                    <a:lnTo>
                      <a:pt x="2778" y="1675"/>
                    </a:lnTo>
                    <a:lnTo>
                      <a:pt x="2790" y="1677"/>
                    </a:lnTo>
                    <a:lnTo>
                      <a:pt x="2798" y="1679"/>
                    </a:lnTo>
                    <a:lnTo>
                      <a:pt x="2803" y="1680"/>
                    </a:lnTo>
                    <a:lnTo>
                      <a:pt x="2804" y="1681"/>
                    </a:lnTo>
                    <a:lnTo>
                      <a:pt x="2826" y="1687"/>
                    </a:lnTo>
                    <a:lnTo>
                      <a:pt x="2850" y="1693"/>
                    </a:lnTo>
                    <a:lnTo>
                      <a:pt x="2876" y="1700"/>
                    </a:lnTo>
                    <a:lnTo>
                      <a:pt x="2902" y="1708"/>
                    </a:lnTo>
                    <a:lnTo>
                      <a:pt x="2929" y="1716"/>
                    </a:lnTo>
                    <a:lnTo>
                      <a:pt x="2955" y="1727"/>
                    </a:lnTo>
                    <a:lnTo>
                      <a:pt x="2980" y="1740"/>
                    </a:lnTo>
                    <a:lnTo>
                      <a:pt x="3004" y="1756"/>
                    </a:lnTo>
                    <a:lnTo>
                      <a:pt x="3025" y="1773"/>
                    </a:lnTo>
                    <a:lnTo>
                      <a:pt x="3042" y="1795"/>
                    </a:lnTo>
                    <a:lnTo>
                      <a:pt x="3056" y="1819"/>
                    </a:lnTo>
                    <a:lnTo>
                      <a:pt x="3064" y="1836"/>
                    </a:lnTo>
                    <a:lnTo>
                      <a:pt x="3073" y="1859"/>
                    </a:lnTo>
                    <a:lnTo>
                      <a:pt x="3085" y="1886"/>
                    </a:lnTo>
                    <a:lnTo>
                      <a:pt x="3098" y="1918"/>
                    </a:lnTo>
                    <a:lnTo>
                      <a:pt x="3112" y="1954"/>
                    </a:lnTo>
                    <a:lnTo>
                      <a:pt x="3128" y="1994"/>
                    </a:lnTo>
                    <a:lnTo>
                      <a:pt x="3144" y="2037"/>
                    </a:lnTo>
                    <a:lnTo>
                      <a:pt x="3162" y="2083"/>
                    </a:lnTo>
                    <a:lnTo>
                      <a:pt x="3180" y="2132"/>
                    </a:lnTo>
                    <a:lnTo>
                      <a:pt x="3198" y="2182"/>
                    </a:lnTo>
                    <a:lnTo>
                      <a:pt x="3216" y="2233"/>
                    </a:lnTo>
                    <a:lnTo>
                      <a:pt x="3324" y="2233"/>
                    </a:lnTo>
                    <a:lnTo>
                      <a:pt x="3350" y="2237"/>
                    </a:lnTo>
                    <a:lnTo>
                      <a:pt x="3375" y="2246"/>
                    </a:lnTo>
                    <a:lnTo>
                      <a:pt x="3399" y="2261"/>
                    </a:lnTo>
                    <a:lnTo>
                      <a:pt x="3420" y="2279"/>
                    </a:lnTo>
                    <a:lnTo>
                      <a:pt x="3437" y="2302"/>
                    </a:lnTo>
                    <a:lnTo>
                      <a:pt x="3449" y="2326"/>
                    </a:lnTo>
                    <a:lnTo>
                      <a:pt x="3481" y="2419"/>
                    </a:lnTo>
                    <a:lnTo>
                      <a:pt x="3485" y="2438"/>
                    </a:lnTo>
                    <a:lnTo>
                      <a:pt x="3486" y="2458"/>
                    </a:lnTo>
                    <a:lnTo>
                      <a:pt x="3483" y="2477"/>
                    </a:lnTo>
                    <a:lnTo>
                      <a:pt x="3476" y="2494"/>
                    </a:lnTo>
                    <a:lnTo>
                      <a:pt x="3466" y="2508"/>
                    </a:lnTo>
                    <a:lnTo>
                      <a:pt x="3453" y="2520"/>
                    </a:lnTo>
                    <a:lnTo>
                      <a:pt x="3438" y="2528"/>
                    </a:lnTo>
                    <a:lnTo>
                      <a:pt x="3420" y="2530"/>
                    </a:lnTo>
                    <a:lnTo>
                      <a:pt x="3314" y="2530"/>
                    </a:lnTo>
                    <a:lnTo>
                      <a:pt x="3326" y="2563"/>
                    </a:lnTo>
                    <a:lnTo>
                      <a:pt x="3336" y="2591"/>
                    </a:lnTo>
                    <a:lnTo>
                      <a:pt x="3345" y="2613"/>
                    </a:lnTo>
                    <a:lnTo>
                      <a:pt x="3352" y="2630"/>
                    </a:lnTo>
                    <a:lnTo>
                      <a:pt x="3358" y="2642"/>
                    </a:lnTo>
                    <a:lnTo>
                      <a:pt x="3361" y="2650"/>
                    </a:lnTo>
                    <a:lnTo>
                      <a:pt x="3362" y="2652"/>
                    </a:lnTo>
                    <a:lnTo>
                      <a:pt x="3366" y="2662"/>
                    </a:lnTo>
                    <a:lnTo>
                      <a:pt x="3370" y="2678"/>
                    </a:lnTo>
                    <a:lnTo>
                      <a:pt x="3372" y="2698"/>
                    </a:lnTo>
                    <a:lnTo>
                      <a:pt x="3374" y="2717"/>
                    </a:lnTo>
                    <a:lnTo>
                      <a:pt x="3375" y="2734"/>
                    </a:lnTo>
                    <a:lnTo>
                      <a:pt x="3376" y="2745"/>
                    </a:lnTo>
                    <a:lnTo>
                      <a:pt x="3376" y="3440"/>
                    </a:lnTo>
                    <a:lnTo>
                      <a:pt x="3373" y="3465"/>
                    </a:lnTo>
                    <a:lnTo>
                      <a:pt x="3363" y="3487"/>
                    </a:lnTo>
                    <a:lnTo>
                      <a:pt x="3349" y="3505"/>
                    </a:lnTo>
                    <a:lnTo>
                      <a:pt x="3330" y="3521"/>
                    </a:lnTo>
                    <a:lnTo>
                      <a:pt x="3308" y="3529"/>
                    </a:lnTo>
                    <a:lnTo>
                      <a:pt x="3284" y="3533"/>
                    </a:lnTo>
                    <a:lnTo>
                      <a:pt x="3026" y="3533"/>
                    </a:lnTo>
                    <a:lnTo>
                      <a:pt x="3002" y="3529"/>
                    </a:lnTo>
                    <a:lnTo>
                      <a:pt x="2979" y="3521"/>
                    </a:lnTo>
                    <a:lnTo>
                      <a:pt x="2961" y="3505"/>
                    </a:lnTo>
                    <a:lnTo>
                      <a:pt x="2946" y="3487"/>
                    </a:lnTo>
                    <a:lnTo>
                      <a:pt x="2937" y="3465"/>
                    </a:lnTo>
                    <a:lnTo>
                      <a:pt x="2933" y="3440"/>
                    </a:lnTo>
                    <a:lnTo>
                      <a:pt x="2933" y="3310"/>
                    </a:lnTo>
                    <a:lnTo>
                      <a:pt x="1596" y="3310"/>
                    </a:lnTo>
                    <a:lnTo>
                      <a:pt x="1596" y="3440"/>
                    </a:lnTo>
                    <a:lnTo>
                      <a:pt x="1593" y="3465"/>
                    </a:lnTo>
                    <a:lnTo>
                      <a:pt x="1584" y="3487"/>
                    </a:lnTo>
                    <a:lnTo>
                      <a:pt x="1569" y="3505"/>
                    </a:lnTo>
                    <a:lnTo>
                      <a:pt x="1550" y="3521"/>
                    </a:lnTo>
                    <a:lnTo>
                      <a:pt x="1529" y="3529"/>
                    </a:lnTo>
                    <a:lnTo>
                      <a:pt x="1504" y="3533"/>
                    </a:lnTo>
                    <a:lnTo>
                      <a:pt x="1247" y="3533"/>
                    </a:lnTo>
                    <a:lnTo>
                      <a:pt x="1222" y="3529"/>
                    </a:lnTo>
                    <a:lnTo>
                      <a:pt x="1200" y="3521"/>
                    </a:lnTo>
                    <a:lnTo>
                      <a:pt x="1182" y="3505"/>
                    </a:lnTo>
                    <a:lnTo>
                      <a:pt x="1166" y="3487"/>
                    </a:lnTo>
                    <a:lnTo>
                      <a:pt x="1158" y="3465"/>
                    </a:lnTo>
                    <a:lnTo>
                      <a:pt x="1154" y="3440"/>
                    </a:lnTo>
                    <a:lnTo>
                      <a:pt x="1154" y="2745"/>
                    </a:lnTo>
                    <a:lnTo>
                      <a:pt x="1154" y="2734"/>
                    </a:lnTo>
                    <a:lnTo>
                      <a:pt x="1155" y="2717"/>
                    </a:lnTo>
                    <a:lnTo>
                      <a:pt x="1158" y="2698"/>
                    </a:lnTo>
                    <a:lnTo>
                      <a:pt x="1161" y="2678"/>
                    </a:lnTo>
                    <a:lnTo>
                      <a:pt x="1164" y="2662"/>
                    </a:lnTo>
                    <a:lnTo>
                      <a:pt x="1167" y="2652"/>
                    </a:lnTo>
                    <a:lnTo>
                      <a:pt x="1169" y="2650"/>
                    </a:lnTo>
                    <a:lnTo>
                      <a:pt x="1172" y="2642"/>
                    </a:lnTo>
                    <a:lnTo>
                      <a:pt x="1177" y="2630"/>
                    </a:lnTo>
                    <a:lnTo>
                      <a:pt x="1185" y="2613"/>
                    </a:lnTo>
                    <a:lnTo>
                      <a:pt x="1194" y="2591"/>
                    </a:lnTo>
                    <a:lnTo>
                      <a:pt x="1203" y="2563"/>
                    </a:lnTo>
                    <a:lnTo>
                      <a:pt x="1215" y="2530"/>
                    </a:lnTo>
                    <a:lnTo>
                      <a:pt x="1109" y="2530"/>
                    </a:lnTo>
                    <a:lnTo>
                      <a:pt x="1090" y="2528"/>
                    </a:lnTo>
                    <a:lnTo>
                      <a:pt x="1075" y="2520"/>
                    </a:lnTo>
                    <a:lnTo>
                      <a:pt x="1062" y="2508"/>
                    </a:lnTo>
                    <a:lnTo>
                      <a:pt x="1052" y="2494"/>
                    </a:lnTo>
                    <a:lnTo>
                      <a:pt x="1046" y="2477"/>
                    </a:lnTo>
                    <a:lnTo>
                      <a:pt x="1042" y="2458"/>
                    </a:lnTo>
                    <a:lnTo>
                      <a:pt x="1043" y="2438"/>
                    </a:lnTo>
                    <a:lnTo>
                      <a:pt x="1048" y="2419"/>
                    </a:lnTo>
                    <a:lnTo>
                      <a:pt x="1079" y="2326"/>
                    </a:lnTo>
                    <a:lnTo>
                      <a:pt x="1091" y="2302"/>
                    </a:lnTo>
                    <a:lnTo>
                      <a:pt x="1108" y="2279"/>
                    </a:lnTo>
                    <a:lnTo>
                      <a:pt x="1129" y="2261"/>
                    </a:lnTo>
                    <a:lnTo>
                      <a:pt x="1152" y="2246"/>
                    </a:lnTo>
                    <a:lnTo>
                      <a:pt x="1178" y="2237"/>
                    </a:lnTo>
                    <a:lnTo>
                      <a:pt x="1203" y="2233"/>
                    </a:lnTo>
                    <a:lnTo>
                      <a:pt x="1310" y="2233"/>
                    </a:lnTo>
                    <a:lnTo>
                      <a:pt x="1327" y="2184"/>
                    </a:lnTo>
                    <a:lnTo>
                      <a:pt x="1345" y="2137"/>
                    </a:lnTo>
                    <a:lnTo>
                      <a:pt x="1361" y="2092"/>
                    </a:lnTo>
                    <a:lnTo>
                      <a:pt x="1377" y="2048"/>
                    </a:lnTo>
                    <a:lnTo>
                      <a:pt x="1394" y="2006"/>
                    </a:lnTo>
                    <a:lnTo>
                      <a:pt x="1408" y="1968"/>
                    </a:lnTo>
                    <a:lnTo>
                      <a:pt x="1422" y="1933"/>
                    </a:lnTo>
                    <a:lnTo>
                      <a:pt x="1435" y="1903"/>
                    </a:lnTo>
                    <a:lnTo>
                      <a:pt x="1446" y="1876"/>
                    </a:lnTo>
                    <a:lnTo>
                      <a:pt x="1456" y="1853"/>
                    </a:lnTo>
                    <a:lnTo>
                      <a:pt x="1463" y="1835"/>
                    </a:lnTo>
                    <a:lnTo>
                      <a:pt x="1469" y="1823"/>
                    </a:lnTo>
                    <a:lnTo>
                      <a:pt x="1484" y="1799"/>
                    </a:lnTo>
                    <a:lnTo>
                      <a:pt x="1503" y="1780"/>
                    </a:lnTo>
                    <a:lnTo>
                      <a:pt x="1523" y="1761"/>
                    </a:lnTo>
                    <a:lnTo>
                      <a:pt x="1546" y="1747"/>
                    </a:lnTo>
                    <a:lnTo>
                      <a:pt x="1570" y="1734"/>
                    </a:lnTo>
                    <a:lnTo>
                      <a:pt x="1596" y="1723"/>
                    </a:lnTo>
                    <a:lnTo>
                      <a:pt x="1622" y="1713"/>
                    </a:lnTo>
                    <a:lnTo>
                      <a:pt x="1649" y="1704"/>
                    </a:lnTo>
                    <a:lnTo>
                      <a:pt x="1676" y="1697"/>
                    </a:lnTo>
                    <a:lnTo>
                      <a:pt x="1702" y="1689"/>
                    </a:lnTo>
                    <a:lnTo>
                      <a:pt x="1726" y="1681"/>
                    </a:lnTo>
                    <a:lnTo>
                      <a:pt x="1727" y="1680"/>
                    </a:lnTo>
                    <a:lnTo>
                      <a:pt x="1732" y="1679"/>
                    </a:lnTo>
                    <a:lnTo>
                      <a:pt x="1740" y="1677"/>
                    </a:lnTo>
                    <a:lnTo>
                      <a:pt x="1752" y="1675"/>
                    </a:lnTo>
                    <a:lnTo>
                      <a:pt x="1767" y="1672"/>
                    </a:lnTo>
                    <a:lnTo>
                      <a:pt x="1787" y="1668"/>
                    </a:lnTo>
                    <a:lnTo>
                      <a:pt x="1810" y="1665"/>
                    </a:lnTo>
                    <a:lnTo>
                      <a:pt x="1840" y="1662"/>
                    </a:lnTo>
                    <a:lnTo>
                      <a:pt x="1874" y="1658"/>
                    </a:lnTo>
                    <a:lnTo>
                      <a:pt x="1912" y="1655"/>
                    </a:lnTo>
                    <a:lnTo>
                      <a:pt x="1956" y="1652"/>
                    </a:lnTo>
                    <a:lnTo>
                      <a:pt x="2005" y="1649"/>
                    </a:lnTo>
                    <a:lnTo>
                      <a:pt x="2061" y="1646"/>
                    </a:lnTo>
                    <a:lnTo>
                      <a:pt x="2123" y="1644"/>
                    </a:lnTo>
                    <a:lnTo>
                      <a:pt x="2190" y="1643"/>
                    </a:lnTo>
                    <a:lnTo>
                      <a:pt x="2265" y="1643"/>
                    </a:lnTo>
                    <a:close/>
                    <a:moveTo>
                      <a:pt x="3055" y="1055"/>
                    </a:moveTo>
                    <a:lnTo>
                      <a:pt x="3037" y="1056"/>
                    </a:lnTo>
                    <a:lnTo>
                      <a:pt x="3016" y="1062"/>
                    </a:lnTo>
                    <a:lnTo>
                      <a:pt x="2992" y="1068"/>
                    </a:lnTo>
                    <a:lnTo>
                      <a:pt x="2967" y="1077"/>
                    </a:lnTo>
                    <a:lnTo>
                      <a:pt x="2941" y="1088"/>
                    </a:lnTo>
                    <a:lnTo>
                      <a:pt x="2915" y="1099"/>
                    </a:lnTo>
                    <a:lnTo>
                      <a:pt x="2889" y="1111"/>
                    </a:lnTo>
                    <a:lnTo>
                      <a:pt x="2865" y="1123"/>
                    </a:lnTo>
                    <a:lnTo>
                      <a:pt x="2842" y="1134"/>
                    </a:lnTo>
                    <a:lnTo>
                      <a:pt x="2818" y="1145"/>
                    </a:lnTo>
                    <a:lnTo>
                      <a:pt x="2794" y="1157"/>
                    </a:lnTo>
                    <a:lnTo>
                      <a:pt x="2771" y="1168"/>
                    </a:lnTo>
                    <a:lnTo>
                      <a:pt x="2749" y="1180"/>
                    </a:lnTo>
                    <a:lnTo>
                      <a:pt x="2731" y="1192"/>
                    </a:lnTo>
                    <a:lnTo>
                      <a:pt x="2715" y="1206"/>
                    </a:lnTo>
                    <a:lnTo>
                      <a:pt x="2702" y="1221"/>
                    </a:lnTo>
                    <a:lnTo>
                      <a:pt x="2694" y="1237"/>
                    </a:lnTo>
                    <a:lnTo>
                      <a:pt x="2691" y="1255"/>
                    </a:lnTo>
                    <a:lnTo>
                      <a:pt x="2693" y="1274"/>
                    </a:lnTo>
                    <a:lnTo>
                      <a:pt x="2697" y="1290"/>
                    </a:lnTo>
                    <a:lnTo>
                      <a:pt x="2705" y="1304"/>
                    </a:lnTo>
                    <a:lnTo>
                      <a:pt x="2717" y="1315"/>
                    </a:lnTo>
                    <a:lnTo>
                      <a:pt x="2732" y="1322"/>
                    </a:lnTo>
                    <a:lnTo>
                      <a:pt x="2753" y="1329"/>
                    </a:lnTo>
                    <a:lnTo>
                      <a:pt x="2779" y="1332"/>
                    </a:lnTo>
                    <a:lnTo>
                      <a:pt x="2811" y="1333"/>
                    </a:lnTo>
                    <a:lnTo>
                      <a:pt x="2934" y="1333"/>
                    </a:lnTo>
                    <a:lnTo>
                      <a:pt x="2964" y="1333"/>
                    </a:lnTo>
                    <a:lnTo>
                      <a:pt x="2993" y="1331"/>
                    </a:lnTo>
                    <a:lnTo>
                      <a:pt x="3021" y="1329"/>
                    </a:lnTo>
                    <a:lnTo>
                      <a:pt x="3049" y="1325"/>
                    </a:lnTo>
                    <a:lnTo>
                      <a:pt x="3074" y="1319"/>
                    </a:lnTo>
                    <a:lnTo>
                      <a:pt x="3097" y="1312"/>
                    </a:lnTo>
                    <a:lnTo>
                      <a:pt x="3116" y="1303"/>
                    </a:lnTo>
                    <a:lnTo>
                      <a:pt x="3131" y="1291"/>
                    </a:lnTo>
                    <a:lnTo>
                      <a:pt x="3143" y="1277"/>
                    </a:lnTo>
                    <a:lnTo>
                      <a:pt x="3151" y="1260"/>
                    </a:lnTo>
                    <a:lnTo>
                      <a:pt x="3154" y="1241"/>
                    </a:lnTo>
                    <a:lnTo>
                      <a:pt x="3154" y="1148"/>
                    </a:lnTo>
                    <a:lnTo>
                      <a:pt x="3152" y="1124"/>
                    </a:lnTo>
                    <a:lnTo>
                      <a:pt x="3149" y="1104"/>
                    </a:lnTo>
                    <a:lnTo>
                      <a:pt x="3142" y="1088"/>
                    </a:lnTo>
                    <a:lnTo>
                      <a:pt x="3134" y="1077"/>
                    </a:lnTo>
                    <a:lnTo>
                      <a:pt x="3124" y="1068"/>
                    </a:lnTo>
                    <a:lnTo>
                      <a:pt x="3112" y="1062"/>
                    </a:lnTo>
                    <a:lnTo>
                      <a:pt x="3099" y="1058"/>
                    </a:lnTo>
                    <a:lnTo>
                      <a:pt x="3086" y="1056"/>
                    </a:lnTo>
                    <a:lnTo>
                      <a:pt x="3070" y="1055"/>
                    </a:lnTo>
                    <a:lnTo>
                      <a:pt x="3055" y="1055"/>
                    </a:lnTo>
                    <a:close/>
                    <a:moveTo>
                      <a:pt x="1222" y="770"/>
                    </a:moveTo>
                    <a:lnTo>
                      <a:pt x="1144" y="770"/>
                    </a:lnTo>
                    <a:lnTo>
                      <a:pt x="1072" y="773"/>
                    </a:lnTo>
                    <a:lnTo>
                      <a:pt x="1006" y="775"/>
                    </a:lnTo>
                    <a:lnTo>
                      <a:pt x="948" y="778"/>
                    </a:lnTo>
                    <a:lnTo>
                      <a:pt x="894" y="781"/>
                    </a:lnTo>
                    <a:lnTo>
                      <a:pt x="846" y="786"/>
                    </a:lnTo>
                    <a:lnTo>
                      <a:pt x="803" y="791"/>
                    </a:lnTo>
                    <a:lnTo>
                      <a:pt x="765" y="797"/>
                    </a:lnTo>
                    <a:lnTo>
                      <a:pt x="731" y="803"/>
                    </a:lnTo>
                    <a:lnTo>
                      <a:pt x="703" y="810"/>
                    </a:lnTo>
                    <a:lnTo>
                      <a:pt x="677" y="816"/>
                    </a:lnTo>
                    <a:lnTo>
                      <a:pt x="655" y="823"/>
                    </a:lnTo>
                    <a:lnTo>
                      <a:pt x="638" y="830"/>
                    </a:lnTo>
                    <a:lnTo>
                      <a:pt x="622" y="837"/>
                    </a:lnTo>
                    <a:lnTo>
                      <a:pt x="609" y="845"/>
                    </a:lnTo>
                    <a:lnTo>
                      <a:pt x="600" y="851"/>
                    </a:lnTo>
                    <a:lnTo>
                      <a:pt x="591" y="858"/>
                    </a:lnTo>
                    <a:lnTo>
                      <a:pt x="585" y="864"/>
                    </a:lnTo>
                    <a:lnTo>
                      <a:pt x="580" y="871"/>
                    </a:lnTo>
                    <a:lnTo>
                      <a:pt x="577" y="877"/>
                    </a:lnTo>
                    <a:lnTo>
                      <a:pt x="574" y="882"/>
                    </a:lnTo>
                    <a:lnTo>
                      <a:pt x="572" y="887"/>
                    </a:lnTo>
                    <a:lnTo>
                      <a:pt x="570" y="892"/>
                    </a:lnTo>
                    <a:lnTo>
                      <a:pt x="565" y="904"/>
                    </a:lnTo>
                    <a:lnTo>
                      <a:pt x="557" y="920"/>
                    </a:lnTo>
                    <a:lnTo>
                      <a:pt x="546" y="940"/>
                    </a:lnTo>
                    <a:lnTo>
                      <a:pt x="534" y="962"/>
                    </a:lnTo>
                    <a:lnTo>
                      <a:pt x="521" y="992"/>
                    </a:lnTo>
                    <a:lnTo>
                      <a:pt x="506" y="1025"/>
                    </a:lnTo>
                    <a:lnTo>
                      <a:pt x="490" y="1064"/>
                    </a:lnTo>
                    <a:lnTo>
                      <a:pt x="472" y="1110"/>
                    </a:lnTo>
                    <a:lnTo>
                      <a:pt x="455" y="1162"/>
                    </a:lnTo>
                    <a:lnTo>
                      <a:pt x="437" y="1221"/>
                    </a:lnTo>
                    <a:lnTo>
                      <a:pt x="419" y="1288"/>
                    </a:lnTo>
                    <a:lnTo>
                      <a:pt x="422" y="1289"/>
                    </a:lnTo>
                    <a:lnTo>
                      <a:pt x="432" y="1291"/>
                    </a:lnTo>
                    <a:lnTo>
                      <a:pt x="447" y="1295"/>
                    </a:lnTo>
                    <a:lnTo>
                      <a:pt x="469" y="1301"/>
                    </a:lnTo>
                    <a:lnTo>
                      <a:pt x="497" y="1307"/>
                    </a:lnTo>
                    <a:lnTo>
                      <a:pt x="532" y="1315"/>
                    </a:lnTo>
                    <a:lnTo>
                      <a:pt x="572" y="1322"/>
                    </a:lnTo>
                    <a:lnTo>
                      <a:pt x="620" y="1330"/>
                    </a:lnTo>
                    <a:lnTo>
                      <a:pt x="673" y="1339"/>
                    </a:lnTo>
                    <a:lnTo>
                      <a:pt x="732" y="1346"/>
                    </a:lnTo>
                    <a:lnTo>
                      <a:pt x="799" y="1354"/>
                    </a:lnTo>
                    <a:lnTo>
                      <a:pt x="870" y="1361"/>
                    </a:lnTo>
                    <a:lnTo>
                      <a:pt x="949" y="1366"/>
                    </a:lnTo>
                    <a:lnTo>
                      <a:pt x="1034" y="1370"/>
                    </a:lnTo>
                    <a:lnTo>
                      <a:pt x="1125" y="1373"/>
                    </a:lnTo>
                    <a:lnTo>
                      <a:pt x="1222" y="1374"/>
                    </a:lnTo>
                    <a:lnTo>
                      <a:pt x="1320" y="1373"/>
                    </a:lnTo>
                    <a:lnTo>
                      <a:pt x="1411" y="1370"/>
                    </a:lnTo>
                    <a:lnTo>
                      <a:pt x="1495" y="1366"/>
                    </a:lnTo>
                    <a:lnTo>
                      <a:pt x="1573" y="1361"/>
                    </a:lnTo>
                    <a:lnTo>
                      <a:pt x="1646" y="1354"/>
                    </a:lnTo>
                    <a:lnTo>
                      <a:pt x="1711" y="1346"/>
                    </a:lnTo>
                    <a:lnTo>
                      <a:pt x="1771" y="1339"/>
                    </a:lnTo>
                    <a:lnTo>
                      <a:pt x="1824" y="1330"/>
                    </a:lnTo>
                    <a:lnTo>
                      <a:pt x="1871" y="1322"/>
                    </a:lnTo>
                    <a:lnTo>
                      <a:pt x="1912" y="1315"/>
                    </a:lnTo>
                    <a:lnTo>
                      <a:pt x="1945" y="1307"/>
                    </a:lnTo>
                    <a:lnTo>
                      <a:pt x="1974" y="1301"/>
                    </a:lnTo>
                    <a:lnTo>
                      <a:pt x="1995" y="1295"/>
                    </a:lnTo>
                    <a:lnTo>
                      <a:pt x="2011" y="1291"/>
                    </a:lnTo>
                    <a:lnTo>
                      <a:pt x="2020" y="1289"/>
                    </a:lnTo>
                    <a:lnTo>
                      <a:pt x="2024" y="1288"/>
                    </a:lnTo>
                    <a:lnTo>
                      <a:pt x="2005" y="1220"/>
                    </a:lnTo>
                    <a:lnTo>
                      <a:pt x="1986" y="1159"/>
                    </a:lnTo>
                    <a:lnTo>
                      <a:pt x="1966" y="1104"/>
                    </a:lnTo>
                    <a:lnTo>
                      <a:pt x="1948" y="1055"/>
                    </a:lnTo>
                    <a:lnTo>
                      <a:pt x="1929" y="1013"/>
                    </a:lnTo>
                    <a:lnTo>
                      <a:pt x="1912" y="976"/>
                    </a:lnTo>
                    <a:lnTo>
                      <a:pt x="1898" y="944"/>
                    </a:lnTo>
                    <a:lnTo>
                      <a:pt x="1884" y="917"/>
                    </a:lnTo>
                    <a:lnTo>
                      <a:pt x="1874" y="895"/>
                    </a:lnTo>
                    <a:lnTo>
                      <a:pt x="1866" y="876"/>
                    </a:lnTo>
                    <a:lnTo>
                      <a:pt x="1866" y="875"/>
                    </a:lnTo>
                    <a:lnTo>
                      <a:pt x="1865" y="873"/>
                    </a:lnTo>
                    <a:lnTo>
                      <a:pt x="1864" y="871"/>
                    </a:lnTo>
                    <a:lnTo>
                      <a:pt x="1861" y="866"/>
                    </a:lnTo>
                    <a:lnTo>
                      <a:pt x="1857" y="862"/>
                    </a:lnTo>
                    <a:lnTo>
                      <a:pt x="1852" y="858"/>
                    </a:lnTo>
                    <a:lnTo>
                      <a:pt x="1844" y="852"/>
                    </a:lnTo>
                    <a:lnTo>
                      <a:pt x="1834" y="846"/>
                    </a:lnTo>
                    <a:lnTo>
                      <a:pt x="1822" y="839"/>
                    </a:lnTo>
                    <a:lnTo>
                      <a:pt x="1807" y="833"/>
                    </a:lnTo>
                    <a:lnTo>
                      <a:pt x="1789" y="826"/>
                    </a:lnTo>
                    <a:lnTo>
                      <a:pt x="1768" y="820"/>
                    </a:lnTo>
                    <a:lnTo>
                      <a:pt x="1743" y="812"/>
                    </a:lnTo>
                    <a:lnTo>
                      <a:pt x="1714" y="805"/>
                    </a:lnTo>
                    <a:lnTo>
                      <a:pt x="1680" y="800"/>
                    </a:lnTo>
                    <a:lnTo>
                      <a:pt x="1642" y="793"/>
                    </a:lnTo>
                    <a:lnTo>
                      <a:pt x="1599" y="788"/>
                    </a:lnTo>
                    <a:lnTo>
                      <a:pt x="1550" y="782"/>
                    </a:lnTo>
                    <a:lnTo>
                      <a:pt x="1497" y="779"/>
                    </a:lnTo>
                    <a:lnTo>
                      <a:pt x="1438" y="775"/>
                    </a:lnTo>
                    <a:lnTo>
                      <a:pt x="1372" y="773"/>
                    </a:lnTo>
                    <a:lnTo>
                      <a:pt x="1300" y="770"/>
                    </a:lnTo>
                    <a:lnTo>
                      <a:pt x="1222" y="770"/>
                    </a:lnTo>
                    <a:close/>
                    <a:moveTo>
                      <a:pt x="1222" y="597"/>
                    </a:moveTo>
                    <a:lnTo>
                      <a:pt x="1297" y="598"/>
                    </a:lnTo>
                    <a:lnTo>
                      <a:pt x="1364" y="599"/>
                    </a:lnTo>
                    <a:lnTo>
                      <a:pt x="1426" y="601"/>
                    </a:lnTo>
                    <a:lnTo>
                      <a:pt x="1482" y="604"/>
                    </a:lnTo>
                    <a:lnTo>
                      <a:pt x="1531" y="607"/>
                    </a:lnTo>
                    <a:lnTo>
                      <a:pt x="1575" y="610"/>
                    </a:lnTo>
                    <a:lnTo>
                      <a:pt x="1614" y="613"/>
                    </a:lnTo>
                    <a:lnTo>
                      <a:pt x="1647" y="617"/>
                    </a:lnTo>
                    <a:lnTo>
                      <a:pt x="1676" y="620"/>
                    </a:lnTo>
                    <a:lnTo>
                      <a:pt x="1701" y="623"/>
                    </a:lnTo>
                    <a:lnTo>
                      <a:pt x="1720" y="626"/>
                    </a:lnTo>
                    <a:lnTo>
                      <a:pt x="1735" y="630"/>
                    </a:lnTo>
                    <a:lnTo>
                      <a:pt x="1747" y="632"/>
                    </a:lnTo>
                    <a:lnTo>
                      <a:pt x="1755" y="634"/>
                    </a:lnTo>
                    <a:lnTo>
                      <a:pt x="1759" y="635"/>
                    </a:lnTo>
                    <a:lnTo>
                      <a:pt x="1762" y="636"/>
                    </a:lnTo>
                    <a:lnTo>
                      <a:pt x="1783" y="642"/>
                    </a:lnTo>
                    <a:lnTo>
                      <a:pt x="1807" y="647"/>
                    </a:lnTo>
                    <a:lnTo>
                      <a:pt x="1833" y="655"/>
                    </a:lnTo>
                    <a:lnTo>
                      <a:pt x="1859" y="662"/>
                    </a:lnTo>
                    <a:lnTo>
                      <a:pt x="1887" y="671"/>
                    </a:lnTo>
                    <a:lnTo>
                      <a:pt x="1913" y="682"/>
                    </a:lnTo>
                    <a:lnTo>
                      <a:pt x="1938" y="695"/>
                    </a:lnTo>
                    <a:lnTo>
                      <a:pt x="1962" y="710"/>
                    </a:lnTo>
                    <a:lnTo>
                      <a:pt x="1982" y="728"/>
                    </a:lnTo>
                    <a:lnTo>
                      <a:pt x="2000" y="750"/>
                    </a:lnTo>
                    <a:lnTo>
                      <a:pt x="2014" y="774"/>
                    </a:lnTo>
                    <a:lnTo>
                      <a:pt x="2020" y="791"/>
                    </a:lnTo>
                    <a:lnTo>
                      <a:pt x="2030" y="813"/>
                    </a:lnTo>
                    <a:lnTo>
                      <a:pt x="2042" y="841"/>
                    </a:lnTo>
                    <a:lnTo>
                      <a:pt x="2055" y="873"/>
                    </a:lnTo>
                    <a:lnTo>
                      <a:pt x="2069" y="909"/>
                    </a:lnTo>
                    <a:lnTo>
                      <a:pt x="2085" y="949"/>
                    </a:lnTo>
                    <a:lnTo>
                      <a:pt x="2102" y="992"/>
                    </a:lnTo>
                    <a:lnTo>
                      <a:pt x="2119" y="1038"/>
                    </a:lnTo>
                    <a:lnTo>
                      <a:pt x="2137" y="1087"/>
                    </a:lnTo>
                    <a:lnTo>
                      <a:pt x="2155" y="1137"/>
                    </a:lnTo>
                    <a:lnTo>
                      <a:pt x="2174" y="1188"/>
                    </a:lnTo>
                    <a:lnTo>
                      <a:pt x="2282" y="1188"/>
                    </a:lnTo>
                    <a:lnTo>
                      <a:pt x="2308" y="1192"/>
                    </a:lnTo>
                    <a:lnTo>
                      <a:pt x="2333" y="1201"/>
                    </a:lnTo>
                    <a:lnTo>
                      <a:pt x="2357" y="1216"/>
                    </a:lnTo>
                    <a:lnTo>
                      <a:pt x="2377" y="1234"/>
                    </a:lnTo>
                    <a:lnTo>
                      <a:pt x="2395" y="1256"/>
                    </a:lnTo>
                    <a:lnTo>
                      <a:pt x="2406" y="1281"/>
                    </a:lnTo>
                    <a:lnTo>
                      <a:pt x="2438" y="1374"/>
                    </a:lnTo>
                    <a:lnTo>
                      <a:pt x="2443" y="1393"/>
                    </a:lnTo>
                    <a:lnTo>
                      <a:pt x="2443" y="1413"/>
                    </a:lnTo>
                    <a:lnTo>
                      <a:pt x="2439" y="1432"/>
                    </a:lnTo>
                    <a:lnTo>
                      <a:pt x="2433" y="1449"/>
                    </a:lnTo>
                    <a:lnTo>
                      <a:pt x="2423" y="1463"/>
                    </a:lnTo>
                    <a:lnTo>
                      <a:pt x="2410" y="1475"/>
                    </a:lnTo>
                    <a:lnTo>
                      <a:pt x="2395" y="1482"/>
                    </a:lnTo>
                    <a:lnTo>
                      <a:pt x="2377" y="1485"/>
                    </a:lnTo>
                    <a:lnTo>
                      <a:pt x="2271" y="1485"/>
                    </a:lnTo>
                    <a:lnTo>
                      <a:pt x="2272" y="1488"/>
                    </a:lnTo>
                    <a:lnTo>
                      <a:pt x="2273" y="1490"/>
                    </a:lnTo>
                    <a:lnTo>
                      <a:pt x="2274" y="1494"/>
                    </a:lnTo>
                    <a:lnTo>
                      <a:pt x="2270" y="1494"/>
                    </a:lnTo>
                    <a:lnTo>
                      <a:pt x="2265" y="1494"/>
                    </a:lnTo>
                    <a:lnTo>
                      <a:pt x="2185" y="1494"/>
                    </a:lnTo>
                    <a:lnTo>
                      <a:pt x="2113" y="1495"/>
                    </a:lnTo>
                    <a:lnTo>
                      <a:pt x="2047" y="1497"/>
                    </a:lnTo>
                    <a:lnTo>
                      <a:pt x="1988" y="1500"/>
                    </a:lnTo>
                    <a:lnTo>
                      <a:pt x="1935" y="1504"/>
                    </a:lnTo>
                    <a:lnTo>
                      <a:pt x="1887" y="1507"/>
                    </a:lnTo>
                    <a:lnTo>
                      <a:pt x="1845" y="1511"/>
                    </a:lnTo>
                    <a:lnTo>
                      <a:pt x="1808" y="1516"/>
                    </a:lnTo>
                    <a:lnTo>
                      <a:pt x="1777" y="1520"/>
                    </a:lnTo>
                    <a:lnTo>
                      <a:pt x="1751" y="1523"/>
                    </a:lnTo>
                    <a:lnTo>
                      <a:pt x="1728" y="1528"/>
                    </a:lnTo>
                    <a:lnTo>
                      <a:pt x="1710" y="1531"/>
                    </a:lnTo>
                    <a:lnTo>
                      <a:pt x="1696" y="1534"/>
                    </a:lnTo>
                    <a:lnTo>
                      <a:pt x="1685" y="1537"/>
                    </a:lnTo>
                    <a:lnTo>
                      <a:pt x="1678" y="1540"/>
                    </a:lnTo>
                    <a:lnTo>
                      <a:pt x="1634" y="1553"/>
                    </a:lnTo>
                    <a:lnTo>
                      <a:pt x="1608" y="1561"/>
                    </a:lnTo>
                    <a:lnTo>
                      <a:pt x="1581" y="1570"/>
                    </a:lnTo>
                    <a:lnTo>
                      <a:pt x="1552" y="1580"/>
                    </a:lnTo>
                    <a:lnTo>
                      <a:pt x="1522" y="1592"/>
                    </a:lnTo>
                    <a:lnTo>
                      <a:pt x="1492" y="1606"/>
                    </a:lnTo>
                    <a:lnTo>
                      <a:pt x="1462" y="1622"/>
                    </a:lnTo>
                    <a:lnTo>
                      <a:pt x="1434" y="1642"/>
                    </a:lnTo>
                    <a:lnTo>
                      <a:pt x="1406" y="1665"/>
                    </a:lnTo>
                    <a:lnTo>
                      <a:pt x="1381" y="1691"/>
                    </a:lnTo>
                    <a:lnTo>
                      <a:pt x="1357" y="1721"/>
                    </a:lnTo>
                    <a:lnTo>
                      <a:pt x="1337" y="1756"/>
                    </a:lnTo>
                    <a:lnTo>
                      <a:pt x="1330" y="1771"/>
                    </a:lnTo>
                    <a:lnTo>
                      <a:pt x="1320" y="1792"/>
                    </a:lnTo>
                    <a:lnTo>
                      <a:pt x="1309" y="1817"/>
                    </a:lnTo>
                    <a:lnTo>
                      <a:pt x="1297" y="1846"/>
                    </a:lnTo>
                    <a:lnTo>
                      <a:pt x="1284" y="1879"/>
                    </a:lnTo>
                    <a:lnTo>
                      <a:pt x="1270" y="1915"/>
                    </a:lnTo>
                    <a:lnTo>
                      <a:pt x="1255" y="1954"/>
                    </a:lnTo>
                    <a:lnTo>
                      <a:pt x="1238" y="1996"/>
                    </a:lnTo>
                    <a:lnTo>
                      <a:pt x="1222" y="2039"/>
                    </a:lnTo>
                    <a:lnTo>
                      <a:pt x="1206" y="2084"/>
                    </a:lnTo>
                    <a:lnTo>
                      <a:pt x="1203" y="2084"/>
                    </a:lnTo>
                    <a:lnTo>
                      <a:pt x="1163" y="2087"/>
                    </a:lnTo>
                    <a:lnTo>
                      <a:pt x="1123" y="2098"/>
                    </a:lnTo>
                    <a:lnTo>
                      <a:pt x="1085" y="2113"/>
                    </a:lnTo>
                    <a:lnTo>
                      <a:pt x="1049" y="2135"/>
                    </a:lnTo>
                    <a:lnTo>
                      <a:pt x="1016" y="2161"/>
                    </a:lnTo>
                    <a:lnTo>
                      <a:pt x="988" y="2192"/>
                    </a:lnTo>
                    <a:lnTo>
                      <a:pt x="964" y="2227"/>
                    </a:lnTo>
                    <a:lnTo>
                      <a:pt x="946" y="2265"/>
                    </a:lnTo>
                    <a:lnTo>
                      <a:pt x="554" y="2265"/>
                    </a:lnTo>
                    <a:lnTo>
                      <a:pt x="554" y="2395"/>
                    </a:lnTo>
                    <a:lnTo>
                      <a:pt x="551" y="2420"/>
                    </a:lnTo>
                    <a:lnTo>
                      <a:pt x="541" y="2442"/>
                    </a:lnTo>
                    <a:lnTo>
                      <a:pt x="527" y="2460"/>
                    </a:lnTo>
                    <a:lnTo>
                      <a:pt x="508" y="2474"/>
                    </a:lnTo>
                    <a:lnTo>
                      <a:pt x="486" y="2484"/>
                    </a:lnTo>
                    <a:lnTo>
                      <a:pt x="461" y="2488"/>
                    </a:lnTo>
                    <a:lnTo>
                      <a:pt x="203" y="2488"/>
                    </a:lnTo>
                    <a:lnTo>
                      <a:pt x="180" y="2484"/>
                    </a:lnTo>
                    <a:lnTo>
                      <a:pt x="158" y="2476"/>
                    </a:lnTo>
                    <a:lnTo>
                      <a:pt x="138" y="2460"/>
                    </a:lnTo>
                    <a:lnTo>
                      <a:pt x="124" y="2442"/>
                    </a:lnTo>
                    <a:lnTo>
                      <a:pt x="115" y="2420"/>
                    </a:lnTo>
                    <a:lnTo>
                      <a:pt x="112" y="2395"/>
                    </a:lnTo>
                    <a:lnTo>
                      <a:pt x="112" y="1700"/>
                    </a:lnTo>
                    <a:lnTo>
                      <a:pt x="112" y="1688"/>
                    </a:lnTo>
                    <a:lnTo>
                      <a:pt x="113" y="1672"/>
                    </a:lnTo>
                    <a:lnTo>
                      <a:pt x="115" y="1652"/>
                    </a:lnTo>
                    <a:lnTo>
                      <a:pt x="118" y="1633"/>
                    </a:lnTo>
                    <a:lnTo>
                      <a:pt x="122" y="1617"/>
                    </a:lnTo>
                    <a:lnTo>
                      <a:pt x="125" y="1607"/>
                    </a:lnTo>
                    <a:lnTo>
                      <a:pt x="126" y="1605"/>
                    </a:lnTo>
                    <a:lnTo>
                      <a:pt x="129" y="1597"/>
                    </a:lnTo>
                    <a:lnTo>
                      <a:pt x="135" y="1585"/>
                    </a:lnTo>
                    <a:lnTo>
                      <a:pt x="143" y="1568"/>
                    </a:lnTo>
                    <a:lnTo>
                      <a:pt x="151" y="1546"/>
                    </a:lnTo>
                    <a:lnTo>
                      <a:pt x="161" y="1518"/>
                    </a:lnTo>
                    <a:lnTo>
                      <a:pt x="173" y="1485"/>
                    </a:lnTo>
                    <a:lnTo>
                      <a:pt x="66" y="1485"/>
                    </a:lnTo>
                    <a:lnTo>
                      <a:pt x="48" y="1483"/>
                    </a:lnTo>
                    <a:lnTo>
                      <a:pt x="33" y="1475"/>
                    </a:lnTo>
                    <a:lnTo>
                      <a:pt x="20" y="1463"/>
                    </a:lnTo>
                    <a:lnTo>
                      <a:pt x="10" y="1449"/>
                    </a:lnTo>
                    <a:lnTo>
                      <a:pt x="3" y="1432"/>
                    </a:lnTo>
                    <a:lnTo>
                      <a:pt x="0" y="1413"/>
                    </a:lnTo>
                    <a:lnTo>
                      <a:pt x="0" y="1393"/>
                    </a:lnTo>
                    <a:lnTo>
                      <a:pt x="5" y="1374"/>
                    </a:lnTo>
                    <a:lnTo>
                      <a:pt x="37" y="1281"/>
                    </a:lnTo>
                    <a:lnTo>
                      <a:pt x="49" y="1256"/>
                    </a:lnTo>
                    <a:lnTo>
                      <a:pt x="65" y="1234"/>
                    </a:lnTo>
                    <a:lnTo>
                      <a:pt x="86" y="1216"/>
                    </a:lnTo>
                    <a:lnTo>
                      <a:pt x="110" y="1201"/>
                    </a:lnTo>
                    <a:lnTo>
                      <a:pt x="135" y="1192"/>
                    </a:lnTo>
                    <a:lnTo>
                      <a:pt x="161" y="1188"/>
                    </a:lnTo>
                    <a:lnTo>
                      <a:pt x="268" y="1188"/>
                    </a:lnTo>
                    <a:lnTo>
                      <a:pt x="285" y="1139"/>
                    </a:lnTo>
                    <a:lnTo>
                      <a:pt x="302" y="1092"/>
                    </a:lnTo>
                    <a:lnTo>
                      <a:pt x="319" y="1046"/>
                    </a:lnTo>
                    <a:lnTo>
                      <a:pt x="335" y="1003"/>
                    </a:lnTo>
                    <a:lnTo>
                      <a:pt x="351" y="961"/>
                    </a:lnTo>
                    <a:lnTo>
                      <a:pt x="366" y="923"/>
                    </a:lnTo>
                    <a:lnTo>
                      <a:pt x="380" y="888"/>
                    </a:lnTo>
                    <a:lnTo>
                      <a:pt x="392" y="857"/>
                    </a:lnTo>
                    <a:lnTo>
                      <a:pt x="404" y="830"/>
                    </a:lnTo>
                    <a:lnTo>
                      <a:pt x="413" y="808"/>
                    </a:lnTo>
                    <a:lnTo>
                      <a:pt x="421" y="790"/>
                    </a:lnTo>
                    <a:lnTo>
                      <a:pt x="427" y="778"/>
                    </a:lnTo>
                    <a:lnTo>
                      <a:pt x="442" y="754"/>
                    </a:lnTo>
                    <a:lnTo>
                      <a:pt x="459" y="733"/>
                    </a:lnTo>
                    <a:lnTo>
                      <a:pt x="480" y="716"/>
                    </a:lnTo>
                    <a:lnTo>
                      <a:pt x="503" y="702"/>
                    </a:lnTo>
                    <a:lnTo>
                      <a:pt x="528" y="689"/>
                    </a:lnTo>
                    <a:lnTo>
                      <a:pt x="553" y="678"/>
                    </a:lnTo>
                    <a:lnTo>
                      <a:pt x="580" y="668"/>
                    </a:lnTo>
                    <a:lnTo>
                      <a:pt x="606" y="659"/>
                    </a:lnTo>
                    <a:lnTo>
                      <a:pt x="633" y="652"/>
                    </a:lnTo>
                    <a:lnTo>
                      <a:pt x="658" y="644"/>
                    </a:lnTo>
                    <a:lnTo>
                      <a:pt x="683" y="636"/>
                    </a:lnTo>
                    <a:lnTo>
                      <a:pt x="684" y="635"/>
                    </a:lnTo>
                    <a:lnTo>
                      <a:pt x="690" y="634"/>
                    </a:lnTo>
                    <a:lnTo>
                      <a:pt x="697" y="632"/>
                    </a:lnTo>
                    <a:lnTo>
                      <a:pt x="709" y="630"/>
                    </a:lnTo>
                    <a:lnTo>
                      <a:pt x="725" y="626"/>
                    </a:lnTo>
                    <a:lnTo>
                      <a:pt x="744" y="623"/>
                    </a:lnTo>
                    <a:lnTo>
                      <a:pt x="768" y="620"/>
                    </a:lnTo>
                    <a:lnTo>
                      <a:pt x="798" y="617"/>
                    </a:lnTo>
                    <a:lnTo>
                      <a:pt x="830" y="613"/>
                    </a:lnTo>
                    <a:lnTo>
                      <a:pt x="869" y="610"/>
                    </a:lnTo>
                    <a:lnTo>
                      <a:pt x="913" y="607"/>
                    </a:lnTo>
                    <a:lnTo>
                      <a:pt x="963" y="604"/>
                    </a:lnTo>
                    <a:lnTo>
                      <a:pt x="1018" y="601"/>
                    </a:lnTo>
                    <a:lnTo>
                      <a:pt x="1080" y="599"/>
                    </a:lnTo>
                    <a:lnTo>
                      <a:pt x="1148" y="598"/>
                    </a:lnTo>
                    <a:lnTo>
                      <a:pt x="1222" y="597"/>
                    </a:lnTo>
                    <a:close/>
                    <a:moveTo>
                      <a:pt x="2264" y="0"/>
                    </a:moveTo>
                    <a:lnTo>
                      <a:pt x="2265" y="0"/>
                    </a:lnTo>
                    <a:lnTo>
                      <a:pt x="2339" y="0"/>
                    </a:lnTo>
                    <a:lnTo>
                      <a:pt x="2407" y="1"/>
                    </a:lnTo>
                    <a:lnTo>
                      <a:pt x="2469" y="4"/>
                    </a:lnTo>
                    <a:lnTo>
                      <a:pt x="2524" y="6"/>
                    </a:lnTo>
                    <a:lnTo>
                      <a:pt x="2573" y="9"/>
                    </a:lnTo>
                    <a:lnTo>
                      <a:pt x="2618" y="12"/>
                    </a:lnTo>
                    <a:lnTo>
                      <a:pt x="2656" y="16"/>
                    </a:lnTo>
                    <a:lnTo>
                      <a:pt x="2690" y="19"/>
                    </a:lnTo>
                    <a:lnTo>
                      <a:pt x="2719" y="23"/>
                    </a:lnTo>
                    <a:lnTo>
                      <a:pt x="2743" y="26"/>
                    </a:lnTo>
                    <a:lnTo>
                      <a:pt x="2763" y="30"/>
                    </a:lnTo>
                    <a:lnTo>
                      <a:pt x="2778" y="32"/>
                    </a:lnTo>
                    <a:lnTo>
                      <a:pt x="2790" y="35"/>
                    </a:lnTo>
                    <a:lnTo>
                      <a:pt x="2797" y="36"/>
                    </a:lnTo>
                    <a:lnTo>
                      <a:pt x="2803" y="37"/>
                    </a:lnTo>
                    <a:lnTo>
                      <a:pt x="2804" y="38"/>
                    </a:lnTo>
                    <a:lnTo>
                      <a:pt x="2826" y="44"/>
                    </a:lnTo>
                    <a:lnTo>
                      <a:pt x="2850" y="50"/>
                    </a:lnTo>
                    <a:lnTo>
                      <a:pt x="2876" y="57"/>
                    </a:lnTo>
                    <a:lnTo>
                      <a:pt x="2902" y="65"/>
                    </a:lnTo>
                    <a:lnTo>
                      <a:pt x="2929" y="74"/>
                    </a:lnTo>
                    <a:lnTo>
                      <a:pt x="2955" y="84"/>
                    </a:lnTo>
                    <a:lnTo>
                      <a:pt x="2980" y="97"/>
                    </a:lnTo>
                    <a:lnTo>
                      <a:pt x="3004" y="113"/>
                    </a:lnTo>
                    <a:lnTo>
                      <a:pt x="3025" y="131"/>
                    </a:lnTo>
                    <a:lnTo>
                      <a:pt x="3042" y="152"/>
                    </a:lnTo>
                    <a:lnTo>
                      <a:pt x="3056" y="176"/>
                    </a:lnTo>
                    <a:lnTo>
                      <a:pt x="3063" y="193"/>
                    </a:lnTo>
                    <a:lnTo>
                      <a:pt x="3073" y="216"/>
                    </a:lnTo>
                    <a:lnTo>
                      <a:pt x="3085" y="244"/>
                    </a:lnTo>
                    <a:lnTo>
                      <a:pt x="3098" y="275"/>
                    </a:lnTo>
                    <a:lnTo>
                      <a:pt x="3112" y="312"/>
                    </a:lnTo>
                    <a:lnTo>
                      <a:pt x="3127" y="352"/>
                    </a:lnTo>
                    <a:lnTo>
                      <a:pt x="3144" y="395"/>
                    </a:lnTo>
                    <a:lnTo>
                      <a:pt x="3162" y="441"/>
                    </a:lnTo>
                    <a:lnTo>
                      <a:pt x="3179" y="489"/>
                    </a:lnTo>
                    <a:lnTo>
                      <a:pt x="3198" y="539"/>
                    </a:lnTo>
                    <a:lnTo>
                      <a:pt x="3216" y="590"/>
                    </a:lnTo>
                    <a:lnTo>
                      <a:pt x="3324" y="590"/>
                    </a:lnTo>
                    <a:lnTo>
                      <a:pt x="3350" y="594"/>
                    </a:lnTo>
                    <a:lnTo>
                      <a:pt x="3375" y="604"/>
                    </a:lnTo>
                    <a:lnTo>
                      <a:pt x="3399" y="618"/>
                    </a:lnTo>
                    <a:lnTo>
                      <a:pt x="3420" y="637"/>
                    </a:lnTo>
                    <a:lnTo>
                      <a:pt x="3437" y="659"/>
                    </a:lnTo>
                    <a:lnTo>
                      <a:pt x="3448" y="683"/>
                    </a:lnTo>
                    <a:lnTo>
                      <a:pt x="3481" y="776"/>
                    </a:lnTo>
                    <a:lnTo>
                      <a:pt x="3485" y="796"/>
                    </a:lnTo>
                    <a:lnTo>
                      <a:pt x="3485" y="815"/>
                    </a:lnTo>
                    <a:lnTo>
                      <a:pt x="3483" y="834"/>
                    </a:lnTo>
                    <a:lnTo>
                      <a:pt x="3475" y="851"/>
                    </a:lnTo>
                    <a:lnTo>
                      <a:pt x="3465" y="866"/>
                    </a:lnTo>
                    <a:lnTo>
                      <a:pt x="3453" y="877"/>
                    </a:lnTo>
                    <a:lnTo>
                      <a:pt x="3437" y="885"/>
                    </a:lnTo>
                    <a:lnTo>
                      <a:pt x="3420" y="887"/>
                    </a:lnTo>
                    <a:lnTo>
                      <a:pt x="3314" y="887"/>
                    </a:lnTo>
                    <a:lnTo>
                      <a:pt x="3326" y="921"/>
                    </a:lnTo>
                    <a:lnTo>
                      <a:pt x="3336" y="948"/>
                    </a:lnTo>
                    <a:lnTo>
                      <a:pt x="3345" y="970"/>
                    </a:lnTo>
                    <a:lnTo>
                      <a:pt x="3352" y="988"/>
                    </a:lnTo>
                    <a:lnTo>
                      <a:pt x="3358" y="1000"/>
                    </a:lnTo>
                    <a:lnTo>
                      <a:pt x="3361" y="1007"/>
                    </a:lnTo>
                    <a:lnTo>
                      <a:pt x="3362" y="1009"/>
                    </a:lnTo>
                    <a:lnTo>
                      <a:pt x="3366" y="1020"/>
                    </a:lnTo>
                    <a:lnTo>
                      <a:pt x="3370" y="1036"/>
                    </a:lnTo>
                    <a:lnTo>
                      <a:pt x="3372" y="1055"/>
                    </a:lnTo>
                    <a:lnTo>
                      <a:pt x="3374" y="1074"/>
                    </a:lnTo>
                    <a:lnTo>
                      <a:pt x="3375" y="1091"/>
                    </a:lnTo>
                    <a:lnTo>
                      <a:pt x="3376" y="1103"/>
                    </a:lnTo>
                    <a:lnTo>
                      <a:pt x="3376" y="1798"/>
                    </a:lnTo>
                    <a:lnTo>
                      <a:pt x="3373" y="1822"/>
                    </a:lnTo>
                    <a:lnTo>
                      <a:pt x="3363" y="1845"/>
                    </a:lnTo>
                    <a:lnTo>
                      <a:pt x="3349" y="1864"/>
                    </a:lnTo>
                    <a:lnTo>
                      <a:pt x="3330" y="1878"/>
                    </a:lnTo>
                    <a:lnTo>
                      <a:pt x="3308" y="1888"/>
                    </a:lnTo>
                    <a:lnTo>
                      <a:pt x="3284" y="1891"/>
                    </a:lnTo>
                    <a:lnTo>
                      <a:pt x="3247" y="1891"/>
                    </a:lnTo>
                    <a:lnTo>
                      <a:pt x="3233" y="1855"/>
                    </a:lnTo>
                    <a:lnTo>
                      <a:pt x="3219" y="1824"/>
                    </a:lnTo>
                    <a:lnTo>
                      <a:pt x="3209" y="1797"/>
                    </a:lnTo>
                    <a:lnTo>
                      <a:pt x="3200" y="1775"/>
                    </a:lnTo>
                    <a:lnTo>
                      <a:pt x="3192" y="1759"/>
                    </a:lnTo>
                    <a:lnTo>
                      <a:pt x="3175" y="1724"/>
                    </a:lnTo>
                    <a:lnTo>
                      <a:pt x="3153" y="1693"/>
                    </a:lnTo>
                    <a:lnTo>
                      <a:pt x="3128" y="1666"/>
                    </a:lnTo>
                    <a:lnTo>
                      <a:pt x="3102" y="1642"/>
                    </a:lnTo>
                    <a:lnTo>
                      <a:pt x="3074" y="1622"/>
                    </a:lnTo>
                    <a:lnTo>
                      <a:pt x="3044" y="1605"/>
                    </a:lnTo>
                    <a:lnTo>
                      <a:pt x="3015" y="1591"/>
                    </a:lnTo>
                    <a:lnTo>
                      <a:pt x="2984" y="1579"/>
                    </a:lnTo>
                    <a:lnTo>
                      <a:pt x="2955" y="1568"/>
                    </a:lnTo>
                    <a:lnTo>
                      <a:pt x="2927" y="1559"/>
                    </a:lnTo>
                    <a:lnTo>
                      <a:pt x="2900" y="1552"/>
                    </a:lnTo>
                    <a:lnTo>
                      <a:pt x="2876" y="1546"/>
                    </a:lnTo>
                    <a:lnTo>
                      <a:pt x="2847" y="1538"/>
                    </a:lnTo>
                    <a:lnTo>
                      <a:pt x="2840" y="1536"/>
                    </a:lnTo>
                    <a:lnTo>
                      <a:pt x="2827" y="1533"/>
                    </a:lnTo>
                    <a:lnTo>
                      <a:pt x="2809" y="1530"/>
                    </a:lnTo>
                    <a:lnTo>
                      <a:pt x="2785" y="1525"/>
                    </a:lnTo>
                    <a:lnTo>
                      <a:pt x="2756" y="1520"/>
                    </a:lnTo>
                    <a:lnTo>
                      <a:pt x="2721" y="1516"/>
                    </a:lnTo>
                    <a:lnTo>
                      <a:pt x="2679" y="1511"/>
                    </a:lnTo>
                    <a:lnTo>
                      <a:pt x="2629" y="1507"/>
                    </a:lnTo>
                    <a:lnTo>
                      <a:pt x="2572" y="1502"/>
                    </a:lnTo>
                    <a:lnTo>
                      <a:pt x="2584" y="1469"/>
                    </a:lnTo>
                    <a:lnTo>
                      <a:pt x="2591" y="1434"/>
                    </a:lnTo>
                    <a:lnTo>
                      <a:pt x="2592" y="1398"/>
                    </a:lnTo>
                    <a:lnTo>
                      <a:pt x="2588" y="1361"/>
                    </a:lnTo>
                    <a:lnTo>
                      <a:pt x="2579" y="1326"/>
                    </a:lnTo>
                    <a:lnTo>
                      <a:pt x="2547" y="1233"/>
                    </a:lnTo>
                    <a:lnTo>
                      <a:pt x="2532" y="1196"/>
                    </a:lnTo>
                    <a:lnTo>
                      <a:pt x="2511" y="1163"/>
                    </a:lnTo>
                    <a:lnTo>
                      <a:pt x="2487" y="1133"/>
                    </a:lnTo>
                    <a:lnTo>
                      <a:pt x="2459" y="1105"/>
                    </a:lnTo>
                    <a:lnTo>
                      <a:pt x="2427" y="1082"/>
                    </a:lnTo>
                    <a:lnTo>
                      <a:pt x="2394" y="1064"/>
                    </a:lnTo>
                    <a:lnTo>
                      <a:pt x="2358" y="1051"/>
                    </a:lnTo>
                    <a:lnTo>
                      <a:pt x="2321" y="1042"/>
                    </a:lnTo>
                    <a:lnTo>
                      <a:pt x="2282" y="1039"/>
                    </a:lnTo>
                    <a:lnTo>
                      <a:pt x="2278" y="1039"/>
                    </a:lnTo>
                    <a:lnTo>
                      <a:pt x="2259" y="985"/>
                    </a:lnTo>
                    <a:lnTo>
                      <a:pt x="2239" y="935"/>
                    </a:lnTo>
                    <a:lnTo>
                      <a:pt x="2222" y="888"/>
                    </a:lnTo>
                    <a:lnTo>
                      <a:pt x="2204" y="846"/>
                    </a:lnTo>
                    <a:lnTo>
                      <a:pt x="2189" y="808"/>
                    </a:lnTo>
                    <a:lnTo>
                      <a:pt x="2176" y="775"/>
                    </a:lnTo>
                    <a:lnTo>
                      <a:pt x="2220" y="776"/>
                    </a:lnTo>
                    <a:lnTo>
                      <a:pt x="2265" y="777"/>
                    </a:lnTo>
                    <a:lnTo>
                      <a:pt x="2362" y="776"/>
                    </a:lnTo>
                    <a:lnTo>
                      <a:pt x="2454" y="773"/>
                    </a:lnTo>
                    <a:lnTo>
                      <a:pt x="2538" y="768"/>
                    </a:lnTo>
                    <a:lnTo>
                      <a:pt x="2617" y="763"/>
                    </a:lnTo>
                    <a:lnTo>
                      <a:pt x="2689" y="756"/>
                    </a:lnTo>
                    <a:lnTo>
                      <a:pt x="2754" y="749"/>
                    </a:lnTo>
                    <a:lnTo>
                      <a:pt x="2814" y="741"/>
                    </a:lnTo>
                    <a:lnTo>
                      <a:pt x="2867" y="733"/>
                    </a:lnTo>
                    <a:lnTo>
                      <a:pt x="2914" y="726"/>
                    </a:lnTo>
                    <a:lnTo>
                      <a:pt x="2954" y="717"/>
                    </a:lnTo>
                    <a:lnTo>
                      <a:pt x="2989" y="710"/>
                    </a:lnTo>
                    <a:lnTo>
                      <a:pt x="3016" y="704"/>
                    </a:lnTo>
                    <a:lnTo>
                      <a:pt x="3038" y="698"/>
                    </a:lnTo>
                    <a:lnTo>
                      <a:pt x="3054" y="694"/>
                    </a:lnTo>
                    <a:lnTo>
                      <a:pt x="3063" y="691"/>
                    </a:lnTo>
                    <a:lnTo>
                      <a:pt x="3066" y="690"/>
                    </a:lnTo>
                    <a:lnTo>
                      <a:pt x="3048" y="622"/>
                    </a:lnTo>
                    <a:lnTo>
                      <a:pt x="3028" y="561"/>
                    </a:lnTo>
                    <a:lnTo>
                      <a:pt x="3008" y="506"/>
                    </a:lnTo>
                    <a:lnTo>
                      <a:pt x="2990" y="458"/>
                    </a:lnTo>
                    <a:lnTo>
                      <a:pt x="2971" y="416"/>
                    </a:lnTo>
                    <a:lnTo>
                      <a:pt x="2955" y="379"/>
                    </a:lnTo>
                    <a:lnTo>
                      <a:pt x="2940" y="347"/>
                    </a:lnTo>
                    <a:lnTo>
                      <a:pt x="2927" y="320"/>
                    </a:lnTo>
                    <a:lnTo>
                      <a:pt x="2916" y="297"/>
                    </a:lnTo>
                    <a:lnTo>
                      <a:pt x="2908" y="278"/>
                    </a:lnTo>
                    <a:lnTo>
                      <a:pt x="2908" y="277"/>
                    </a:lnTo>
                    <a:lnTo>
                      <a:pt x="2907" y="276"/>
                    </a:lnTo>
                    <a:lnTo>
                      <a:pt x="2906" y="273"/>
                    </a:lnTo>
                    <a:lnTo>
                      <a:pt x="2904" y="270"/>
                    </a:lnTo>
                    <a:lnTo>
                      <a:pt x="2900" y="265"/>
                    </a:lnTo>
                    <a:lnTo>
                      <a:pt x="2894" y="260"/>
                    </a:lnTo>
                    <a:lnTo>
                      <a:pt x="2887" y="254"/>
                    </a:lnTo>
                    <a:lnTo>
                      <a:pt x="2877" y="249"/>
                    </a:lnTo>
                    <a:lnTo>
                      <a:pt x="2865" y="242"/>
                    </a:lnTo>
                    <a:lnTo>
                      <a:pt x="2850" y="236"/>
                    </a:lnTo>
                    <a:lnTo>
                      <a:pt x="2832" y="228"/>
                    </a:lnTo>
                    <a:lnTo>
                      <a:pt x="2810" y="222"/>
                    </a:lnTo>
                    <a:lnTo>
                      <a:pt x="2785" y="215"/>
                    </a:lnTo>
                    <a:lnTo>
                      <a:pt x="2756" y="209"/>
                    </a:lnTo>
                    <a:lnTo>
                      <a:pt x="2722" y="202"/>
                    </a:lnTo>
                    <a:lnTo>
                      <a:pt x="2684" y="197"/>
                    </a:lnTo>
                    <a:lnTo>
                      <a:pt x="2642" y="190"/>
                    </a:lnTo>
                    <a:lnTo>
                      <a:pt x="2594" y="186"/>
                    </a:lnTo>
                    <a:lnTo>
                      <a:pt x="2539" y="181"/>
                    </a:lnTo>
                    <a:lnTo>
                      <a:pt x="2481" y="178"/>
                    </a:lnTo>
                    <a:lnTo>
                      <a:pt x="2415" y="175"/>
                    </a:lnTo>
                    <a:lnTo>
                      <a:pt x="2344" y="174"/>
                    </a:lnTo>
                    <a:lnTo>
                      <a:pt x="2265" y="173"/>
                    </a:lnTo>
                    <a:lnTo>
                      <a:pt x="2187" y="174"/>
                    </a:lnTo>
                    <a:lnTo>
                      <a:pt x="2115" y="175"/>
                    </a:lnTo>
                    <a:lnTo>
                      <a:pt x="2050" y="177"/>
                    </a:lnTo>
                    <a:lnTo>
                      <a:pt x="1990" y="180"/>
                    </a:lnTo>
                    <a:lnTo>
                      <a:pt x="1937" y="185"/>
                    </a:lnTo>
                    <a:lnTo>
                      <a:pt x="1889" y="189"/>
                    </a:lnTo>
                    <a:lnTo>
                      <a:pt x="1846" y="194"/>
                    </a:lnTo>
                    <a:lnTo>
                      <a:pt x="1808" y="200"/>
                    </a:lnTo>
                    <a:lnTo>
                      <a:pt x="1775" y="205"/>
                    </a:lnTo>
                    <a:lnTo>
                      <a:pt x="1745" y="212"/>
                    </a:lnTo>
                    <a:lnTo>
                      <a:pt x="1720" y="218"/>
                    </a:lnTo>
                    <a:lnTo>
                      <a:pt x="1698" y="226"/>
                    </a:lnTo>
                    <a:lnTo>
                      <a:pt x="1680" y="233"/>
                    </a:lnTo>
                    <a:lnTo>
                      <a:pt x="1665" y="240"/>
                    </a:lnTo>
                    <a:lnTo>
                      <a:pt x="1652" y="247"/>
                    </a:lnTo>
                    <a:lnTo>
                      <a:pt x="1642" y="254"/>
                    </a:lnTo>
                    <a:lnTo>
                      <a:pt x="1634" y="261"/>
                    </a:lnTo>
                    <a:lnTo>
                      <a:pt x="1628" y="268"/>
                    </a:lnTo>
                    <a:lnTo>
                      <a:pt x="1622" y="274"/>
                    </a:lnTo>
                    <a:lnTo>
                      <a:pt x="1619" y="280"/>
                    </a:lnTo>
                    <a:lnTo>
                      <a:pt x="1617" y="285"/>
                    </a:lnTo>
                    <a:lnTo>
                      <a:pt x="1615" y="289"/>
                    </a:lnTo>
                    <a:lnTo>
                      <a:pt x="1614" y="294"/>
                    </a:lnTo>
                    <a:lnTo>
                      <a:pt x="1607" y="308"/>
                    </a:lnTo>
                    <a:lnTo>
                      <a:pt x="1597" y="326"/>
                    </a:lnTo>
                    <a:lnTo>
                      <a:pt x="1585" y="350"/>
                    </a:lnTo>
                    <a:lnTo>
                      <a:pt x="1570" y="380"/>
                    </a:lnTo>
                    <a:lnTo>
                      <a:pt x="1554" y="415"/>
                    </a:lnTo>
                    <a:lnTo>
                      <a:pt x="1536" y="457"/>
                    </a:lnTo>
                    <a:lnTo>
                      <a:pt x="1497" y="455"/>
                    </a:lnTo>
                    <a:lnTo>
                      <a:pt x="1456" y="453"/>
                    </a:lnTo>
                    <a:lnTo>
                      <a:pt x="1410" y="451"/>
                    </a:lnTo>
                    <a:lnTo>
                      <a:pt x="1361" y="450"/>
                    </a:lnTo>
                    <a:lnTo>
                      <a:pt x="1377" y="406"/>
                    </a:lnTo>
                    <a:lnTo>
                      <a:pt x="1393" y="365"/>
                    </a:lnTo>
                    <a:lnTo>
                      <a:pt x="1408" y="326"/>
                    </a:lnTo>
                    <a:lnTo>
                      <a:pt x="1422" y="292"/>
                    </a:lnTo>
                    <a:lnTo>
                      <a:pt x="1435" y="260"/>
                    </a:lnTo>
                    <a:lnTo>
                      <a:pt x="1446" y="233"/>
                    </a:lnTo>
                    <a:lnTo>
                      <a:pt x="1456" y="211"/>
                    </a:lnTo>
                    <a:lnTo>
                      <a:pt x="1463" y="193"/>
                    </a:lnTo>
                    <a:lnTo>
                      <a:pt x="1469" y="180"/>
                    </a:lnTo>
                    <a:lnTo>
                      <a:pt x="1484" y="157"/>
                    </a:lnTo>
                    <a:lnTo>
                      <a:pt x="1501" y="137"/>
                    </a:lnTo>
                    <a:lnTo>
                      <a:pt x="1522" y="119"/>
                    </a:lnTo>
                    <a:lnTo>
                      <a:pt x="1545" y="104"/>
                    </a:lnTo>
                    <a:lnTo>
                      <a:pt x="1570" y="91"/>
                    </a:lnTo>
                    <a:lnTo>
                      <a:pt x="1596" y="80"/>
                    </a:lnTo>
                    <a:lnTo>
                      <a:pt x="1622" y="70"/>
                    </a:lnTo>
                    <a:lnTo>
                      <a:pt x="1648" y="62"/>
                    </a:lnTo>
                    <a:lnTo>
                      <a:pt x="1676" y="54"/>
                    </a:lnTo>
                    <a:lnTo>
                      <a:pt x="1701" y="46"/>
                    </a:lnTo>
                    <a:lnTo>
                      <a:pt x="1726" y="38"/>
                    </a:lnTo>
                    <a:lnTo>
                      <a:pt x="1727" y="37"/>
                    </a:lnTo>
                    <a:lnTo>
                      <a:pt x="1732" y="36"/>
                    </a:lnTo>
                    <a:lnTo>
                      <a:pt x="1740" y="35"/>
                    </a:lnTo>
                    <a:lnTo>
                      <a:pt x="1752" y="32"/>
                    </a:lnTo>
                    <a:lnTo>
                      <a:pt x="1767" y="30"/>
                    </a:lnTo>
                    <a:lnTo>
                      <a:pt x="1787" y="26"/>
                    </a:lnTo>
                    <a:lnTo>
                      <a:pt x="1810" y="23"/>
                    </a:lnTo>
                    <a:lnTo>
                      <a:pt x="1840" y="19"/>
                    </a:lnTo>
                    <a:lnTo>
                      <a:pt x="1874" y="16"/>
                    </a:lnTo>
                    <a:lnTo>
                      <a:pt x="1912" y="12"/>
                    </a:lnTo>
                    <a:lnTo>
                      <a:pt x="1956" y="9"/>
                    </a:lnTo>
                    <a:lnTo>
                      <a:pt x="2005" y="6"/>
                    </a:lnTo>
                    <a:lnTo>
                      <a:pt x="2061" y="4"/>
                    </a:lnTo>
                    <a:lnTo>
                      <a:pt x="2123" y="1"/>
                    </a:lnTo>
                    <a:lnTo>
                      <a:pt x="2190" y="0"/>
                    </a:lnTo>
                    <a:lnTo>
                      <a:pt x="2264" y="0"/>
                    </a:lnTo>
                    <a:close/>
                  </a:path>
                </a:pathLst>
              </a:custGeom>
              <a:solidFill>
                <a:srgbClr val="0CB27C"/>
              </a:solid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200">
                  <a:solidFill>
                    <a:prstClr val="black"/>
                  </a:solidFill>
                </a:endParaRPr>
              </a:p>
            </p:txBody>
          </p:sp>
        </p:grpSp>
        <p:grpSp>
          <p:nvGrpSpPr>
            <p:cNvPr id="8" name="Group 7"/>
            <p:cNvGrpSpPr/>
            <p:nvPr/>
          </p:nvGrpSpPr>
          <p:grpSpPr>
            <a:xfrm>
              <a:off x="838201" y="3726882"/>
              <a:ext cx="2102229" cy="538409"/>
              <a:chOff x="838201" y="3726882"/>
              <a:chExt cx="2102229" cy="538409"/>
            </a:xfrm>
          </p:grpSpPr>
          <p:sp>
            <p:nvSpPr>
              <p:cNvPr id="64" name="Rectangle 63"/>
              <p:cNvSpPr/>
              <p:nvPr/>
            </p:nvSpPr>
            <p:spPr>
              <a:xfrm>
                <a:off x="838201" y="3726882"/>
                <a:ext cx="2102229" cy="538409"/>
              </a:xfrm>
              <a:prstGeom prst="rect">
                <a:avLst/>
              </a:prstGeom>
              <a:solidFill>
                <a:srgbClr val="07595A"/>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28625" defTabSz="514337"/>
                <a:r>
                  <a:rPr lang="zh-HK" sz="900" b="0" i="0" dirty="0" smtClean="0">
                    <a:solidFill>
                      <a:srgbClr val="FFFFFF"/>
                    </a:solidFill>
                    <a:ea typeface="SimSun" pitchFamily="18" charset="0"/>
                  </a:rPr>
                  <a:t>Health Care</a:t>
                </a:r>
              </a:p>
            </p:txBody>
          </p:sp>
          <p:sp>
            <p:nvSpPr>
              <p:cNvPr id="65" name="Freeform 30"/>
              <p:cNvSpPr>
                <a:spLocks/>
              </p:cNvSpPr>
              <p:nvPr/>
            </p:nvSpPr>
            <p:spPr bwMode="auto">
              <a:xfrm>
                <a:off x="1084601" y="3892453"/>
                <a:ext cx="246289" cy="228595"/>
              </a:xfrm>
              <a:custGeom>
                <a:avLst/>
                <a:gdLst>
                  <a:gd name="T0" fmla="*/ 2201 w 6093"/>
                  <a:gd name="T1" fmla="*/ 76 h 5402"/>
                  <a:gd name="T2" fmla="*/ 2773 w 6093"/>
                  <a:gd name="T3" fmla="*/ 367 h 5402"/>
                  <a:gd name="T4" fmla="*/ 3222 w 6093"/>
                  <a:gd name="T5" fmla="*/ 449 h 5402"/>
                  <a:gd name="T6" fmla="*/ 3768 w 6093"/>
                  <a:gd name="T7" fmla="*/ 119 h 5402"/>
                  <a:gd name="T8" fmla="*/ 4401 w 6093"/>
                  <a:gd name="T9" fmla="*/ 0 h 5402"/>
                  <a:gd name="T10" fmla="*/ 4957 w 6093"/>
                  <a:gd name="T11" fmla="*/ 80 h 5402"/>
                  <a:gd name="T12" fmla="*/ 5493 w 6093"/>
                  <a:gd name="T13" fmla="*/ 315 h 5402"/>
                  <a:gd name="T14" fmla="*/ 5873 w 6093"/>
                  <a:gd name="T15" fmla="*/ 706 h 5402"/>
                  <a:gd name="T16" fmla="*/ 6073 w 6093"/>
                  <a:gd name="T17" fmla="*/ 1273 h 5402"/>
                  <a:gd name="T18" fmla="*/ 6056 w 6093"/>
                  <a:gd name="T19" fmla="*/ 1981 h 5402"/>
                  <a:gd name="T20" fmla="*/ 5836 w 6093"/>
                  <a:gd name="T21" fmla="*/ 2564 h 5402"/>
                  <a:gd name="T22" fmla="*/ 5408 w 6093"/>
                  <a:gd name="T23" fmla="*/ 3177 h 5402"/>
                  <a:gd name="T24" fmla="*/ 4855 w 6093"/>
                  <a:gd name="T25" fmla="*/ 3794 h 5402"/>
                  <a:gd name="T26" fmla="*/ 4253 w 6093"/>
                  <a:gd name="T27" fmla="*/ 4385 h 5402"/>
                  <a:gd name="T28" fmla="*/ 3763 w 6093"/>
                  <a:gd name="T29" fmla="*/ 4852 h 5402"/>
                  <a:gd name="T30" fmla="*/ 3413 w 6093"/>
                  <a:gd name="T31" fmla="*/ 5202 h 5402"/>
                  <a:gd name="T32" fmla="*/ 3328 w 6093"/>
                  <a:gd name="T33" fmla="*/ 5284 h 5402"/>
                  <a:gd name="T34" fmla="*/ 3147 w 6093"/>
                  <a:gd name="T35" fmla="*/ 5387 h 5402"/>
                  <a:gd name="T36" fmla="*/ 2928 w 6093"/>
                  <a:gd name="T37" fmla="*/ 5373 h 5402"/>
                  <a:gd name="T38" fmla="*/ 2760 w 6093"/>
                  <a:gd name="T39" fmla="*/ 5263 h 5402"/>
                  <a:gd name="T40" fmla="*/ 2643 w 6093"/>
                  <a:gd name="T41" fmla="*/ 5145 h 5402"/>
                  <a:gd name="T42" fmla="*/ 2290 w 6093"/>
                  <a:gd name="T43" fmla="*/ 4800 h 5402"/>
                  <a:gd name="T44" fmla="*/ 1723 w 6093"/>
                  <a:gd name="T45" fmla="*/ 4263 h 5402"/>
                  <a:gd name="T46" fmla="*/ 803 w 6093"/>
                  <a:gd name="T47" fmla="*/ 3314 h 5402"/>
                  <a:gd name="T48" fmla="*/ 1520 w 6093"/>
                  <a:gd name="T49" fmla="*/ 3083 h 5402"/>
                  <a:gd name="T50" fmla="*/ 1629 w 6093"/>
                  <a:gd name="T51" fmla="*/ 2896 h 5402"/>
                  <a:gd name="T52" fmla="*/ 2282 w 6093"/>
                  <a:gd name="T53" fmla="*/ 4267 h 5402"/>
                  <a:gd name="T54" fmla="*/ 2447 w 6093"/>
                  <a:gd name="T55" fmla="*/ 4324 h 5402"/>
                  <a:gd name="T56" fmla="*/ 2632 w 6093"/>
                  <a:gd name="T57" fmla="*/ 4224 h 5402"/>
                  <a:gd name="T58" fmla="*/ 3191 w 6093"/>
                  <a:gd name="T59" fmla="*/ 3348 h 5402"/>
                  <a:gd name="T60" fmla="*/ 3371 w 6093"/>
                  <a:gd name="T61" fmla="*/ 3479 h 5402"/>
                  <a:gd name="T62" fmla="*/ 3580 w 6093"/>
                  <a:gd name="T63" fmla="*/ 3405 h 5402"/>
                  <a:gd name="T64" fmla="*/ 4152 w 6093"/>
                  <a:gd name="T65" fmla="*/ 2924 h 5402"/>
                  <a:gd name="T66" fmla="*/ 4870 w 6093"/>
                  <a:gd name="T67" fmla="*/ 2920 h 5402"/>
                  <a:gd name="T68" fmla="*/ 5010 w 6093"/>
                  <a:gd name="T69" fmla="*/ 2749 h 5402"/>
                  <a:gd name="T70" fmla="*/ 4946 w 6093"/>
                  <a:gd name="T71" fmla="*/ 2533 h 5402"/>
                  <a:gd name="T72" fmla="*/ 4329 w 6093"/>
                  <a:gd name="T73" fmla="*/ 2462 h 5402"/>
                  <a:gd name="T74" fmla="*/ 3926 w 6093"/>
                  <a:gd name="T75" fmla="*/ 2168 h 5402"/>
                  <a:gd name="T76" fmla="*/ 3739 w 6093"/>
                  <a:gd name="T77" fmla="*/ 2249 h 5402"/>
                  <a:gd name="T78" fmla="*/ 3211 w 6093"/>
                  <a:gd name="T79" fmla="*/ 1632 h 5402"/>
                  <a:gd name="T80" fmla="*/ 3021 w 6093"/>
                  <a:gd name="T81" fmla="*/ 1536 h 5402"/>
                  <a:gd name="T82" fmla="*/ 2856 w 6093"/>
                  <a:gd name="T83" fmla="*/ 1601 h 5402"/>
                  <a:gd name="T84" fmla="*/ 1723 w 6093"/>
                  <a:gd name="T85" fmla="*/ 1136 h 5402"/>
                  <a:gd name="T86" fmla="*/ 1560 w 6093"/>
                  <a:gd name="T87" fmla="*/ 980 h 5402"/>
                  <a:gd name="T88" fmla="*/ 1338 w 6093"/>
                  <a:gd name="T89" fmla="*/ 1030 h 5402"/>
                  <a:gd name="T90" fmla="*/ 1168 w 6093"/>
                  <a:gd name="T91" fmla="*/ 2642 h 5402"/>
                  <a:gd name="T92" fmla="*/ 91 w 6093"/>
                  <a:gd name="T93" fmla="*/ 2196 h 5402"/>
                  <a:gd name="T94" fmla="*/ 0 w 6093"/>
                  <a:gd name="T95" fmla="*/ 1540 h 5402"/>
                  <a:gd name="T96" fmla="*/ 115 w 6093"/>
                  <a:gd name="T97" fmla="*/ 916 h 5402"/>
                  <a:gd name="T98" fmla="*/ 429 w 6093"/>
                  <a:gd name="T99" fmla="*/ 451 h 5402"/>
                  <a:gd name="T100" fmla="*/ 901 w 6093"/>
                  <a:gd name="T101" fmla="*/ 156 h 5402"/>
                  <a:gd name="T102" fmla="*/ 1542 w 6093"/>
                  <a:gd name="T103" fmla="*/ 8 h 5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093" h="5402">
                    <a:moveTo>
                      <a:pt x="1692" y="0"/>
                    </a:moveTo>
                    <a:lnTo>
                      <a:pt x="1821" y="4"/>
                    </a:lnTo>
                    <a:lnTo>
                      <a:pt x="1949" y="19"/>
                    </a:lnTo>
                    <a:lnTo>
                      <a:pt x="2077" y="43"/>
                    </a:lnTo>
                    <a:lnTo>
                      <a:pt x="2201" y="76"/>
                    </a:lnTo>
                    <a:lnTo>
                      <a:pt x="2323" y="119"/>
                    </a:lnTo>
                    <a:lnTo>
                      <a:pt x="2443" y="169"/>
                    </a:lnTo>
                    <a:lnTo>
                      <a:pt x="2558" y="228"/>
                    </a:lnTo>
                    <a:lnTo>
                      <a:pt x="2667" y="295"/>
                    </a:lnTo>
                    <a:lnTo>
                      <a:pt x="2773" y="367"/>
                    </a:lnTo>
                    <a:lnTo>
                      <a:pt x="2871" y="449"/>
                    </a:lnTo>
                    <a:lnTo>
                      <a:pt x="2961" y="536"/>
                    </a:lnTo>
                    <a:lnTo>
                      <a:pt x="3047" y="630"/>
                    </a:lnTo>
                    <a:lnTo>
                      <a:pt x="3130" y="536"/>
                    </a:lnTo>
                    <a:lnTo>
                      <a:pt x="3222" y="449"/>
                    </a:lnTo>
                    <a:lnTo>
                      <a:pt x="3321" y="367"/>
                    </a:lnTo>
                    <a:lnTo>
                      <a:pt x="3426" y="295"/>
                    </a:lnTo>
                    <a:lnTo>
                      <a:pt x="3535" y="228"/>
                    </a:lnTo>
                    <a:lnTo>
                      <a:pt x="3650" y="169"/>
                    </a:lnTo>
                    <a:lnTo>
                      <a:pt x="3768" y="119"/>
                    </a:lnTo>
                    <a:lnTo>
                      <a:pt x="3891" y="76"/>
                    </a:lnTo>
                    <a:lnTo>
                      <a:pt x="4016" y="43"/>
                    </a:lnTo>
                    <a:lnTo>
                      <a:pt x="4144" y="19"/>
                    </a:lnTo>
                    <a:lnTo>
                      <a:pt x="4272" y="4"/>
                    </a:lnTo>
                    <a:lnTo>
                      <a:pt x="4401" y="0"/>
                    </a:lnTo>
                    <a:lnTo>
                      <a:pt x="4477" y="2"/>
                    </a:lnTo>
                    <a:lnTo>
                      <a:pt x="4550" y="8"/>
                    </a:lnTo>
                    <a:lnTo>
                      <a:pt x="4692" y="26"/>
                    </a:lnTo>
                    <a:lnTo>
                      <a:pt x="4827" y="50"/>
                    </a:lnTo>
                    <a:lnTo>
                      <a:pt x="4957" y="80"/>
                    </a:lnTo>
                    <a:lnTo>
                      <a:pt x="5077" y="115"/>
                    </a:lnTo>
                    <a:lnTo>
                      <a:pt x="5192" y="156"/>
                    </a:lnTo>
                    <a:lnTo>
                      <a:pt x="5299" y="204"/>
                    </a:lnTo>
                    <a:lnTo>
                      <a:pt x="5401" y="256"/>
                    </a:lnTo>
                    <a:lnTo>
                      <a:pt x="5493" y="315"/>
                    </a:lnTo>
                    <a:lnTo>
                      <a:pt x="5582" y="380"/>
                    </a:lnTo>
                    <a:lnTo>
                      <a:pt x="5664" y="451"/>
                    </a:lnTo>
                    <a:lnTo>
                      <a:pt x="5738" y="528"/>
                    </a:lnTo>
                    <a:lnTo>
                      <a:pt x="5806" y="610"/>
                    </a:lnTo>
                    <a:lnTo>
                      <a:pt x="5873" y="706"/>
                    </a:lnTo>
                    <a:lnTo>
                      <a:pt x="5930" y="808"/>
                    </a:lnTo>
                    <a:lnTo>
                      <a:pt x="5978" y="916"/>
                    </a:lnTo>
                    <a:lnTo>
                      <a:pt x="6019" y="1029"/>
                    </a:lnTo>
                    <a:lnTo>
                      <a:pt x="6051" y="1147"/>
                    </a:lnTo>
                    <a:lnTo>
                      <a:pt x="6073" y="1273"/>
                    </a:lnTo>
                    <a:lnTo>
                      <a:pt x="6088" y="1403"/>
                    </a:lnTo>
                    <a:lnTo>
                      <a:pt x="6093" y="1540"/>
                    </a:lnTo>
                    <a:lnTo>
                      <a:pt x="6089" y="1681"/>
                    </a:lnTo>
                    <a:lnTo>
                      <a:pt x="6077" y="1827"/>
                    </a:lnTo>
                    <a:lnTo>
                      <a:pt x="6056" y="1981"/>
                    </a:lnTo>
                    <a:lnTo>
                      <a:pt x="6032" y="2094"/>
                    </a:lnTo>
                    <a:lnTo>
                      <a:pt x="5997" y="2209"/>
                    </a:lnTo>
                    <a:lnTo>
                      <a:pt x="5953" y="2325"/>
                    </a:lnTo>
                    <a:lnTo>
                      <a:pt x="5899" y="2444"/>
                    </a:lnTo>
                    <a:lnTo>
                      <a:pt x="5836" y="2564"/>
                    </a:lnTo>
                    <a:lnTo>
                      <a:pt x="5764" y="2685"/>
                    </a:lnTo>
                    <a:lnTo>
                      <a:pt x="5684" y="2807"/>
                    </a:lnTo>
                    <a:lnTo>
                      <a:pt x="5599" y="2931"/>
                    </a:lnTo>
                    <a:lnTo>
                      <a:pt x="5506" y="3053"/>
                    </a:lnTo>
                    <a:lnTo>
                      <a:pt x="5408" y="3177"/>
                    </a:lnTo>
                    <a:lnTo>
                      <a:pt x="5305" y="3301"/>
                    </a:lnTo>
                    <a:lnTo>
                      <a:pt x="5197" y="3426"/>
                    </a:lnTo>
                    <a:lnTo>
                      <a:pt x="5086" y="3548"/>
                    </a:lnTo>
                    <a:lnTo>
                      <a:pt x="4972" y="3672"/>
                    </a:lnTo>
                    <a:lnTo>
                      <a:pt x="4855" y="3794"/>
                    </a:lnTo>
                    <a:lnTo>
                      <a:pt x="4735" y="3915"/>
                    </a:lnTo>
                    <a:lnTo>
                      <a:pt x="4614" y="4035"/>
                    </a:lnTo>
                    <a:lnTo>
                      <a:pt x="4494" y="4154"/>
                    </a:lnTo>
                    <a:lnTo>
                      <a:pt x="4374" y="4270"/>
                    </a:lnTo>
                    <a:lnTo>
                      <a:pt x="4253" y="4385"/>
                    </a:lnTo>
                    <a:lnTo>
                      <a:pt x="4135" y="4500"/>
                    </a:lnTo>
                    <a:lnTo>
                      <a:pt x="4018" y="4611"/>
                    </a:lnTo>
                    <a:lnTo>
                      <a:pt x="3931" y="4691"/>
                    </a:lnTo>
                    <a:lnTo>
                      <a:pt x="3846" y="4772"/>
                    </a:lnTo>
                    <a:lnTo>
                      <a:pt x="3763" y="4852"/>
                    </a:lnTo>
                    <a:lnTo>
                      <a:pt x="3683" y="4930"/>
                    </a:lnTo>
                    <a:lnTo>
                      <a:pt x="3607" y="5004"/>
                    </a:lnTo>
                    <a:lnTo>
                      <a:pt x="3537" y="5074"/>
                    </a:lnTo>
                    <a:lnTo>
                      <a:pt x="3470" y="5141"/>
                    </a:lnTo>
                    <a:lnTo>
                      <a:pt x="3413" y="5202"/>
                    </a:lnTo>
                    <a:lnTo>
                      <a:pt x="3408" y="5210"/>
                    </a:lnTo>
                    <a:lnTo>
                      <a:pt x="3395" y="5222"/>
                    </a:lnTo>
                    <a:lnTo>
                      <a:pt x="3378" y="5241"/>
                    </a:lnTo>
                    <a:lnTo>
                      <a:pt x="3356" y="5261"/>
                    </a:lnTo>
                    <a:lnTo>
                      <a:pt x="3328" y="5284"/>
                    </a:lnTo>
                    <a:lnTo>
                      <a:pt x="3298" y="5308"/>
                    </a:lnTo>
                    <a:lnTo>
                      <a:pt x="3265" y="5332"/>
                    </a:lnTo>
                    <a:lnTo>
                      <a:pt x="3228" y="5354"/>
                    </a:lnTo>
                    <a:lnTo>
                      <a:pt x="3187" y="5373"/>
                    </a:lnTo>
                    <a:lnTo>
                      <a:pt x="3147" y="5387"/>
                    </a:lnTo>
                    <a:lnTo>
                      <a:pt x="3104" y="5398"/>
                    </a:lnTo>
                    <a:lnTo>
                      <a:pt x="3058" y="5402"/>
                    </a:lnTo>
                    <a:lnTo>
                      <a:pt x="3013" y="5398"/>
                    </a:lnTo>
                    <a:lnTo>
                      <a:pt x="2971" y="5387"/>
                    </a:lnTo>
                    <a:lnTo>
                      <a:pt x="2928" y="5373"/>
                    </a:lnTo>
                    <a:lnTo>
                      <a:pt x="2889" y="5354"/>
                    </a:lnTo>
                    <a:lnTo>
                      <a:pt x="2852" y="5332"/>
                    </a:lnTo>
                    <a:lnTo>
                      <a:pt x="2817" y="5310"/>
                    </a:lnTo>
                    <a:lnTo>
                      <a:pt x="2786" y="5285"/>
                    </a:lnTo>
                    <a:lnTo>
                      <a:pt x="2760" y="5263"/>
                    </a:lnTo>
                    <a:lnTo>
                      <a:pt x="2736" y="5241"/>
                    </a:lnTo>
                    <a:lnTo>
                      <a:pt x="2717" y="5224"/>
                    </a:lnTo>
                    <a:lnTo>
                      <a:pt x="2704" y="5210"/>
                    </a:lnTo>
                    <a:lnTo>
                      <a:pt x="2697" y="5202"/>
                    </a:lnTo>
                    <a:lnTo>
                      <a:pt x="2643" y="5145"/>
                    </a:lnTo>
                    <a:lnTo>
                      <a:pt x="2584" y="5084"/>
                    </a:lnTo>
                    <a:lnTo>
                      <a:pt x="2517" y="5019"/>
                    </a:lnTo>
                    <a:lnTo>
                      <a:pt x="2447" y="4950"/>
                    </a:lnTo>
                    <a:lnTo>
                      <a:pt x="2371" y="4876"/>
                    </a:lnTo>
                    <a:lnTo>
                      <a:pt x="2290" y="4800"/>
                    </a:lnTo>
                    <a:lnTo>
                      <a:pt x="2204" y="4720"/>
                    </a:lnTo>
                    <a:lnTo>
                      <a:pt x="2117" y="4637"/>
                    </a:lnTo>
                    <a:lnTo>
                      <a:pt x="2097" y="4619"/>
                    </a:lnTo>
                    <a:lnTo>
                      <a:pt x="1912" y="4444"/>
                    </a:lnTo>
                    <a:lnTo>
                      <a:pt x="1723" y="4263"/>
                    </a:lnTo>
                    <a:lnTo>
                      <a:pt x="1533" y="4080"/>
                    </a:lnTo>
                    <a:lnTo>
                      <a:pt x="1342" y="3891"/>
                    </a:lnTo>
                    <a:lnTo>
                      <a:pt x="1155" y="3700"/>
                    </a:lnTo>
                    <a:lnTo>
                      <a:pt x="975" y="3507"/>
                    </a:lnTo>
                    <a:lnTo>
                      <a:pt x="803" y="3314"/>
                    </a:lnTo>
                    <a:lnTo>
                      <a:pt x="642" y="3120"/>
                    </a:lnTo>
                    <a:lnTo>
                      <a:pt x="1390" y="3120"/>
                    </a:lnTo>
                    <a:lnTo>
                      <a:pt x="1436" y="3114"/>
                    </a:lnTo>
                    <a:lnTo>
                      <a:pt x="1481" y="3103"/>
                    </a:lnTo>
                    <a:lnTo>
                      <a:pt x="1520" y="3083"/>
                    </a:lnTo>
                    <a:lnTo>
                      <a:pt x="1555" y="3055"/>
                    </a:lnTo>
                    <a:lnTo>
                      <a:pt x="1583" y="3022"/>
                    </a:lnTo>
                    <a:lnTo>
                      <a:pt x="1607" y="2985"/>
                    </a:lnTo>
                    <a:lnTo>
                      <a:pt x="1621" y="2942"/>
                    </a:lnTo>
                    <a:lnTo>
                      <a:pt x="1629" y="2896"/>
                    </a:lnTo>
                    <a:lnTo>
                      <a:pt x="1657" y="2464"/>
                    </a:lnTo>
                    <a:lnTo>
                      <a:pt x="2212" y="4159"/>
                    </a:lnTo>
                    <a:lnTo>
                      <a:pt x="2228" y="4200"/>
                    </a:lnTo>
                    <a:lnTo>
                      <a:pt x="2253" y="4235"/>
                    </a:lnTo>
                    <a:lnTo>
                      <a:pt x="2282" y="4267"/>
                    </a:lnTo>
                    <a:lnTo>
                      <a:pt x="2315" y="4291"/>
                    </a:lnTo>
                    <a:lnTo>
                      <a:pt x="2354" y="4309"/>
                    </a:lnTo>
                    <a:lnTo>
                      <a:pt x="2395" y="4320"/>
                    </a:lnTo>
                    <a:lnTo>
                      <a:pt x="2438" y="4324"/>
                    </a:lnTo>
                    <a:lnTo>
                      <a:pt x="2447" y="4324"/>
                    </a:lnTo>
                    <a:lnTo>
                      <a:pt x="2491" y="4318"/>
                    </a:lnTo>
                    <a:lnTo>
                      <a:pt x="2532" y="4306"/>
                    </a:lnTo>
                    <a:lnTo>
                      <a:pt x="2571" y="4283"/>
                    </a:lnTo>
                    <a:lnTo>
                      <a:pt x="2604" y="4257"/>
                    </a:lnTo>
                    <a:lnTo>
                      <a:pt x="2632" y="4224"/>
                    </a:lnTo>
                    <a:lnTo>
                      <a:pt x="2654" y="4187"/>
                    </a:lnTo>
                    <a:lnTo>
                      <a:pt x="2669" y="4144"/>
                    </a:lnTo>
                    <a:lnTo>
                      <a:pt x="3024" y="2733"/>
                    </a:lnTo>
                    <a:lnTo>
                      <a:pt x="3174" y="3303"/>
                    </a:lnTo>
                    <a:lnTo>
                      <a:pt x="3191" y="3348"/>
                    </a:lnTo>
                    <a:lnTo>
                      <a:pt x="3215" y="3387"/>
                    </a:lnTo>
                    <a:lnTo>
                      <a:pt x="3246" y="3420"/>
                    </a:lnTo>
                    <a:lnTo>
                      <a:pt x="3284" y="3448"/>
                    </a:lnTo>
                    <a:lnTo>
                      <a:pt x="3324" y="3466"/>
                    </a:lnTo>
                    <a:lnTo>
                      <a:pt x="3371" y="3479"/>
                    </a:lnTo>
                    <a:lnTo>
                      <a:pt x="3417" y="3481"/>
                    </a:lnTo>
                    <a:lnTo>
                      <a:pt x="3463" y="3474"/>
                    </a:lnTo>
                    <a:lnTo>
                      <a:pt x="3506" y="3459"/>
                    </a:lnTo>
                    <a:lnTo>
                      <a:pt x="3544" y="3435"/>
                    </a:lnTo>
                    <a:lnTo>
                      <a:pt x="3580" y="3405"/>
                    </a:lnTo>
                    <a:lnTo>
                      <a:pt x="3607" y="3366"/>
                    </a:lnTo>
                    <a:lnTo>
                      <a:pt x="3968" y="2779"/>
                    </a:lnTo>
                    <a:lnTo>
                      <a:pt x="4076" y="2877"/>
                    </a:lnTo>
                    <a:lnTo>
                      <a:pt x="4111" y="2903"/>
                    </a:lnTo>
                    <a:lnTo>
                      <a:pt x="4152" y="2924"/>
                    </a:lnTo>
                    <a:lnTo>
                      <a:pt x="4192" y="2935"/>
                    </a:lnTo>
                    <a:lnTo>
                      <a:pt x="4237" y="2938"/>
                    </a:lnTo>
                    <a:lnTo>
                      <a:pt x="4777" y="2938"/>
                    </a:lnTo>
                    <a:lnTo>
                      <a:pt x="4825" y="2935"/>
                    </a:lnTo>
                    <a:lnTo>
                      <a:pt x="4870" y="2920"/>
                    </a:lnTo>
                    <a:lnTo>
                      <a:pt x="4910" y="2898"/>
                    </a:lnTo>
                    <a:lnTo>
                      <a:pt x="4946" y="2870"/>
                    </a:lnTo>
                    <a:lnTo>
                      <a:pt x="4975" y="2835"/>
                    </a:lnTo>
                    <a:lnTo>
                      <a:pt x="4997" y="2794"/>
                    </a:lnTo>
                    <a:lnTo>
                      <a:pt x="5010" y="2749"/>
                    </a:lnTo>
                    <a:lnTo>
                      <a:pt x="5016" y="2701"/>
                    </a:lnTo>
                    <a:lnTo>
                      <a:pt x="5010" y="2653"/>
                    </a:lnTo>
                    <a:lnTo>
                      <a:pt x="4997" y="2607"/>
                    </a:lnTo>
                    <a:lnTo>
                      <a:pt x="4975" y="2568"/>
                    </a:lnTo>
                    <a:lnTo>
                      <a:pt x="4946" y="2533"/>
                    </a:lnTo>
                    <a:lnTo>
                      <a:pt x="4910" y="2503"/>
                    </a:lnTo>
                    <a:lnTo>
                      <a:pt x="4870" y="2481"/>
                    </a:lnTo>
                    <a:lnTo>
                      <a:pt x="4825" y="2466"/>
                    </a:lnTo>
                    <a:lnTo>
                      <a:pt x="4777" y="2462"/>
                    </a:lnTo>
                    <a:lnTo>
                      <a:pt x="4329" y="2462"/>
                    </a:lnTo>
                    <a:lnTo>
                      <a:pt x="4078" y="2231"/>
                    </a:lnTo>
                    <a:lnTo>
                      <a:pt x="4044" y="2205"/>
                    </a:lnTo>
                    <a:lnTo>
                      <a:pt x="4007" y="2186"/>
                    </a:lnTo>
                    <a:lnTo>
                      <a:pt x="3968" y="2173"/>
                    </a:lnTo>
                    <a:lnTo>
                      <a:pt x="3926" y="2168"/>
                    </a:lnTo>
                    <a:lnTo>
                      <a:pt x="3883" y="2171"/>
                    </a:lnTo>
                    <a:lnTo>
                      <a:pt x="3842" y="2181"/>
                    </a:lnTo>
                    <a:lnTo>
                      <a:pt x="3804" y="2197"/>
                    </a:lnTo>
                    <a:lnTo>
                      <a:pt x="3770" y="2220"/>
                    </a:lnTo>
                    <a:lnTo>
                      <a:pt x="3739" y="2249"/>
                    </a:lnTo>
                    <a:lnTo>
                      <a:pt x="3715" y="2283"/>
                    </a:lnTo>
                    <a:lnTo>
                      <a:pt x="3495" y="2642"/>
                    </a:lnTo>
                    <a:lnTo>
                      <a:pt x="3250" y="1714"/>
                    </a:lnTo>
                    <a:lnTo>
                      <a:pt x="3235" y="1671"/>
                    </a:lnTo>
                    <a:lnTo>
                      <a:pt x="3211" y="1632"/>
                    </a:lnTo>
                    <a:lnTo>
                      <a:pt x="3184" y="1601"/>
                    </a:lnTo>
                    <a:lnTo>
                      <a:pt x="3148" y="1573"/>
                    </a:lnTo>
                    <a:lnTo>
                      <a:pt x="3108" y="1553"/>
                    </a:lnTo>
                    <a:lnTo>
                      <a:pt x="3065" y="1540"/>
                    </a:lnTo>
                    <a:lnTo>
                      <a:pt x="3021" y="1536"/>
                    </a:lnTo>
                    <a:lnTo>
                      <a:pt x="3019" y="1536"/>
                    </a:lnTo>
                    <a:lnTo>
                      <a:pt x="2974" y="1542"/>
                    </a:lnTo>
                    <a:lnTo>
                      <a:pt x="2930" y="1555"/>
                    </a:lnTo>
                    <a:lnTo>
                      <a:pt x="2891" y="1575"/>
                    </a:lnTo>
                    <a:lnTo>
                      <a:pt x="2856" y="1601"/>
                    </a:lnTo>
                    <a:lnTo>
                      <a:pt x="2828" y="1634"/>
                    </a:lnTo>
                    <a:lnTo>
                      <a:pt x="2804" y="1673"/>
                    </a:lnTo>
                    <a:lnTo>
                      <a:pt x="2789" y="1716"/>
                    </a:lnTo>
                    <a:lnTo>
                      <a:pt x="2408" y="3229"/>
                    </a:lnTo>
                    <a:lnTo>
                      <a:pt x="1723" y="1136"/>
                    </a:lnTo>
                    <a:lnTo>
                      <a:pt x="1703" y="1092"/>
                    </a:lnTo>
                    <a:lnTo>
                      <a:pt x="1675" y="1054"/>
                    </a:lnTo>
                    <a:lnTo>
                      <a:pt x="1642" y="1023"/>
                    </a:lnTo>
                    <a:lnTo>
                      <a:pt x="1603" y="997"/>
                    </a:lnTo>
                    <a:lnTo>
                      <a:pt x="1560" y="980"/>
                    </a:lnTo>
                    <a:lnTo>
                      <a:pt x="1514" y="973"/>
                    </a:lnTo>
                    <a:lnTo>
                      <a:pt x="1466" y="973"/>
                    </a:lnTo>
                    <a:lnTo>
                      <a:pt x="1420" y="984"/>
                    </a:lnTo>
                    <a:lnTo>
                      <a:pt x="1377" y="1004"/>
                    </a:lnTo>
                    <a:lnTo>
                      <a:pt x="1338" y="1030"/>
                    </a:lnTo>
                    <a:lnTo>
                      <a:pt x="1307" y="1066"/>
                    </a:lnTo>
                    <a:lnTo>
                      <a:pt x="1283" y="1104"/>
                    </a:lnTo>
                    <a:lnTo>
                      <a:pt x="1266" y="1149"/>
                    </a:lnTo>
                    <a:lnTo>
                      <a:pt x="1259" y="1195"/>
                    </a:lnTo>
                    <a:lnTo>
                      <a:pt x="1168" y="2642"/>
                    </a:lnTo>
                    <a:lnTo>
                      <a:pt x="304" y="2642"/>
                    </a:lnTo>
                    <a:lnTo>
                      <a:pt x="239" y="2529"/>
                    </a:lnTo>
                    <a:lnTo>
                      <a:pt x="181" y="2416"/>
                    </a:lnTo>
                    <a:lnTo>
                      <a:pt x="131" y="2305"/>
                    </a:lnTo>
                    <a:lnTo>
                      <a:pt x="91" y="2196"/>
                    </a:lnTo>
                    <a:lnTo>
                      <a:pt x="59" y="2086"/>
                    </a:lnTo>
                    <a:lnTo>
                      <a:pt x="37" y="1981"/>
                    </a:lnTo>
                    <a:lnTo>
                      <a:pt x="15" y="1827"/>
                    </a:lnTo>
                    <a:lnTo>
                      <a:pt x="4" y="1681"/>
                    </a:lnTo>
                    <a:lnTo>
                      <a:pt x="0" y="1540"/>
                    </a:lnTo>
                    <a:lnTo>
                      <a:pt x="6" y="1403"/>
                    </a:lnTo>
                    <a:lnTo>
                      <a:pt x="20" y="1273"/>
                    </a:lnTo>
                    <a:lnTo>
                      <a:pt x="43" y="1147"/>
                    </a:lnTo>
                    <a:lnTo>
                      <a:pt x="74" y="1029"/>
                    </a:lnTo>
                    <a:lnTo>
                      <a:pt x="115" y="916"/>
                    </a:lnTo>
                    <a:lnTo>
                      <a:pt x="163" y="808"/>
                    </a:lnTo>
                    <a:lnTo>
                      <a:pt x="220" y="706"/>
                    </a:lnTo>
                    <a:lnTo>
                      <a:pt x="287" y="610"/>
                    </a:lnTo>
                    <a:lnTo>
                      <a:pt x="355" y="528"/>
                    </a:lnTo>
                    <a:lnTo>
                      <a:pt x="429" y="451"/>
                    </a:lnTo>
                    <a:lnTo>
                      <a:pt x="511" y="380"/>
                    </a:lnTo>
                    <a:lnTo>
                      <a:pt x="598" y="315"/>
                    </a:lnTo>
                    <a:lnTo>
                      <a:pt x="692" y="256"/>
                    </a:lnTo>
                    <a:lnTo>
                      <a:pt x="794" y="204"/>
                    </a:lnTo>
                    <a:lnTo>
                      <a:pt x="901" y="156"/>
                    </a:lnTo>
                    <a:lnTo>
                      <a:pt x="1016" y="115"/>
                    </a:lnTo>
                    <a:lnTo>
                      <a:pt x="1136" y="80"/>
                    </a:lnTo>
                    <a:lnTo>
                      <a:pt x="1264" y="50"/>
                    </a:lnTo>
                    <a:lnTo>
                      <a:pt x="1399" y="26"/>
                    </a:lnTo>
                    <a:lnTo>
                      <a:pt x="1542" y="8"/>
                    </a:lnTo>
                    <a:lnTo>
                      <a:pt x="1616" y="2"/>
                    </a:lnTo>
                    <a:lnTo>
                      <a:pt x="1692" y="0"/>
                    </a:lnTo>
                    <a:close/>
                  </a:path>
                </a:pathLst>
              </a:custGeom>
              <a:solidFill>
                <a:srgbClr val="0CB27C"/>
              </a:solid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200">
                  <a:solidFill>
                    <a:prstClr val="black"/>
                  </a:solidFill>
                </a:endParaRPr>
              </a:p>
            </p:txBody>
          </p:sp>
        </p:grpSp>
        <p:grpSp>
          <p:nvGrpSpPr>
            <p:cNvPr id="9" name="Group 8"/>
            <p:cNvGrpSpPr/>
            <p:nvPr/>
          </p:nvGrpSpPr>
          <p:grpSpPr>
            <a:xfrm>
              <a:off x="838201" y="4270134"/>
              <a:ext cx="2102229" cy="538409"/>
              <a:chOff x="838201" y="4270134"/>
              <a:chExt cx="2102229" cy="538409"/>
            </a:xfrm>
          </p:grpSpPr>
          <p:sp>
            <p:nvSpPr>
              <p:cNvPr id="62" name="Rectangle 61"/>
              <p:cNvSpPr/>
              <p:nvPr/>
            </p:nvSpPr>
            <p:spPr>
              <a:xfrm>
                <a:off x="838201" y="4270134"/>
                <a:ext cx="2102229" cy="538409"/>
              </a:xfrm>
              <a:prstGeom prst="rect">
                <a:avLst/>
              </a:prstGeom>
              <a:solidFill>
                <a:srgbClr val="07595A"/>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28625" defTabSz="514337"/>
                <a:r>
                  <a:rPr lang="zh-HK" sz="900" b="0" i="0" dirty="0" smtClean="0">
                    <a:solidFill>
                      <a:srgbClr val="FFFFFF"/>
                    </a:solidFill>
                    <a:ea typeface="SimSun" pitchFamily="18" charset="0"/>
                  </a:rPr>
                  <a:t> Entertainment</a:t>
                </a:r>
              </a:p>
            </p:txBody>
          </p:sp>
          <p:sp>
            <p:nvSpPr>
              <p:cNvPr id="63" name="Freeform 51"/>
              <p:cNvSpPr>
                <a:spLocks noEditPoints="1"/>
              </p:cNvSpPr>
              <p:nvPr/>
            </p:nvSpPr>
            <p:spPr bwMode="auto">
              <a:xfrm>
                <a:off x="1052949" y="4428038"/>
                <a:ext cx="365760" cy="274320"/>
              </a:xfrm>
              <a:custGeom>
                <a:avLst/>
                <a:gdLst>
                  <a:gd name="T0" fmla="*/ 2166 w 3216"/>
                  <a:gd name="T1" fmla="*/ 2900 h 2900"/>
                  <a:gd name="T2" fmla="*/ 2781 w 3216"/>
                  <a:gd name="T3" fmla="*/ 2139 h 2900"/>
                  <a:gd name="T4" fmla="*/ 2716 w 3216"/>
                  <a:gd name="T5" fmla="*/ 2162 h 2900"/>
                  <a:gd name="T6" fmla="*/ 2679 w 3216"/>
                  <a:gd name="T7" fmla="*/ 2222 h 2900"/>
                  <a:gd name="T8" fmla="*/ 2688 w 3216"/>
                  <a:gd name="T9" fmla="*/ 2294 h 2900"/>
                  <a:gd name="T10" fmla="*/ 2735 w 3216"/>
                  <a:gd name="T11" fmla="*/ 2342 h 2900"/>
                  <a:gd name="T12" fmla="*/ 2805 w 3216"/>
                  <a:gd name="T13" fmla="*/ 2351 h 2900"/>
                  <a:gd name="T14" fmla="*/ 2863 w 3216"/>
                  <a:gd name="T15" fmla="*/ 2314 h 2900"/>
                  <a:gd name="T16" fmla="*/ 2885 w 3216"/>
                  <a:gd name="T17" fmla="*/ 2246 h 2900"/>
                  <a:gd name="T18" fmla="*/ 2863 w 3216"/>
                  <a:gd name="T19" fmla="*/ 2179 h 2900"/>
                  <a:gd name="T20" fmla="*/ 2805 w 3216"/>
                  <a:gd name="T21" fmla="*/ 2142 h 2900"/>
                  <a:gd name="T22" fmla="*/ 2393 w 3216"/>
                  <a:gd name="T23" fmla="*/ 1011 h 2900"/>
                  <a:gd name="T24" fmla="*/ 2456 w 3216"/>
                  <a:gd name="T25" fmla="*/ 1053 h 2900"/>
                  <a:gd name="T26" fmla="*/ 2482 w 3216"/>
                  <a:gd name="T27" fmla="*/ 1127 h 2900"/>
                  <a:gd name="T28" fmla="*/ 2456 w 3216"/>
                  <a:gd name="T29" fmla="*/ 1201 h 2900"/>
                  <a:gd name="T30" fmla="*/ 2393 w 3216"/>
                  <a:gd name="T31" fmla="*/ 1242 h 2900"/>
                  <a:gd name="T32" fmla="*/ 2315 w 3216"/>
                  <a:gd name="T33" fmla="*/ 1234 h 2900"/>
                  <a:gd name="T34" fmla="*/ 2262 w 3216"/>
                  <a:gd name="T35" fmla="*/ 1179 h 2900"/>
                  <a:gd name="T36" fmla="*/ 2253 w 3216"/>
                  <a:gd name="T37" fmla="*/ 1100 h 2900"/>
                  <a:gd name="T38" fmla="*/ 2293 w 3216"/>
                  <a:gd name="T39" fmla="*/ 1034 h 2900"/>
                  <a:gd name="T40" fmla="*/ 2366 w 3216"/>
                  <a:gd name="T41" fmla="*/ 1009 h 2900"/>
                  <a:gd name="T42" fmla="*/ 1899 w 3216"/>
                  <a:gd name="T43" fmla="*/ 1020 h 2900"/>
                  <a:gd name="T44" fmla="*/ 1952 w 3216"/>
                  <a:gd name="T45" fmla="*/ 1075 h 2900"/>
                  <a:gd name="T46" fmla="*/ 1961 w 3216"/>
                  <a:gd name="T47" fmla="*/ 1155 h 2900"/>
                  <a:gd name="T48" fmla="*/ 1921 w 3216"/>
                  <a:gd name="T49" fmla="*/ 1220 h 2900"/>
                  <a:gd name="T50" fmla="*/ 1849 w 3216"/>
                  <a:gd name="T51" fmla="*/ 1245 h 2900"/>
                  <a:gd name="T52" fmla="*/ 1776 w 3216"/>
                  <a:gd name="T53" fmla="*/ 1220 h 2900"/>
                  <a:gd name="T54" fmla="*/ 1735 w 3216"/>
                  <a:gd name="T55" fmla="*/ 1155 h 2900"/>
                  <a:gd name="T56" fmla="*/ 1744 w 3216"/>
                  <a:gd name="T57" fmla="*/ 1075 h 2900"/>
                  <a:gd name="T58" fmla="*/ 1798 w 3216"/>
                  <a:gd name="T59" fmla="*/ 1020 h 2900"/>
                  <a:gd name="T60" fmla="*/ 1238 w 3216"/>
                  <a:gd name="T61" fmla="*/ 682 h 2900"/>
                  <a:gd name="T62" fmla="*/ 1178 w 3216"/>
                  <a:gd name="T63" fmla="*/ 708 h 2900"/>
                  <a:gd name="T64" fmla="*/ 1152 w 3216"/>
                  <a:gd name="T65" fmla="*/ 771 h 2900"/>
                  <a:gd name="T66" fmla="*/ 1178 w 3216"/>
                  <a:gd name="T67" fmla="*/ 832 h 2900"/>
                  <a:gd name="T68" fmla="*/ 1238 w 3216"/>
                  <a:gd name="T69" fmla="*/ 857 h 2900"/>
                  <a:gd name="T70" fmla="*/ 1299 w 3216"/>
                  <a:gd name="T71" fmla="*/ 832 h 2900"/>
                  <a:gd name="T72" fmla="*/ 1323 w 3216"/>
                  <a:gd name="T73" fmla="*/ 771 h 2900"/>
                  <a:gd name="T74" fmla="*/ 1299 w 3216"/>
                  <a:gd name="T75" fmla="*/ 708 h 2900"/>
                  <a:gd name="T76" fmla="*/ 1238 w 3216"/>
                  <a:gd name="T77" fmla="*/ 682 h 2900"/>
                  <a:gd name="T78" fmla="*/ 1388 w 3216"/>
                  <a:gd name="T79" fmla="*/ 510 h 2900"/>
                  <a:gd name="T80" fmla="*/ 1547 w 3216"/>
                  <a:gd name="T81" fmla="*/ 556 h 2900"/>
                  <a:gd name="T82" fmla="*/ 1692 w 3216"/>
                  <a:gd name="T83" fmla="*/ 646 h 2900"/>
                  <a:gd name="T84" fmla="*/ 1736 w 3216"/>
                  <a:gd name="T85" fmla="*/ 1571 h 2900"/>
                  <a:gd name="T86" fmla="*/ 1598 w 3216"/>
                  <a:gd name="T87" fmla="*/ 1677 h 2900"/>
                  <a:gd name="T88" fmla="*/ 1442 w 3216"/>
                  <a:gd name="T89" fmla="*/ 1738 h 2900"/>
                  <a:gd name="T90" fmla="*/ 1278 w 3216"/>
                  <a:gd name="T91" fmla="*/ 1754 h 2900"/>
                  <a:gd name="T92" fmla="*/ 1116 w 3216"/>
                  <a:gd name="T93" fmla="*/ 1723 h 2900"/>
                  <a:gd name="T94" fmla="*/ 965 w 3216"/>
                  <a:gd name="T95" fmla="*/ 1646 h 2900"/>
                  <a:gd name="T96" fmla="*/ 836 w 3216"/>
                  <a:gd name="T97" fmla="*/ 1526 h 2900"/>
                  <a:gd name="T98" fmla="*/ 748 w 3216"/>
                  <a:gd name="T99" fmla="*/ 1377 h 2900"/>
                  <a:gd name="T100" fmla="*/ 703 w 3216"/>
                  <a:gd name="T101" fmla="*/ 1214 h 2900"/>
                  <a:gd name="T102" fmla="*/ 703 w 3216"/>
                  <a:gd name="T103" fmla="*/ 1044 h 2900"/>
                  <a:gd name="T104" fmla="*/ 748 w 3216"/>
                  <a:gd name="T105" fmla="*/ 881 h 2900"/>
                  <a:gd name="T106" fmla="*/ 836 w 3216"/>
                  <a:gd name="T107" fmla="*/ 732 h 2900"/>
                  <a:gd name="T108" fmla="*/ 965 w 3216"/>
                  <a:gd name="T109" fmla="*/ 612 h 2900"/>
                  <a:gd name="T110" fmla="*/ 1115 w 3216"/>
                  <a:gd name="T111" fmla="*/ 535 h 2900"/>
                  <a:gd name="T112" fmla="*/ 1278 w 3216"/>
                  <a:gd name="T113" fmla="*/ 504 h 2900"/>
                  <a:gd name="T114" fmla="*/ 2954 w 3216"/>
                  <a:gd name="T115" fmla="*/ 1980 h 2900"/>
                  <a:gd name="T116" fmla="*/ 0 w 3216"/>
                  <a:gd name="T117" fmla="*/ 0 h 2900"/>
                  <a:gd name="T118" fmla="*/ 0 w 3216"/>
                  <a:gd name="T119" fmla="*/ 2494 h 2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16" h="2900">
                    <a:moveTo>
                      <a:pt x="1049" y="2607"/>
                    </a:moveTo>
                    <a:lnTo>
                      <a:pt x="2166" y="2607"/>
                    </a:lnTo>
                    <a:lnTo>
                      <a:pt x="2166" y="2900"/>
                    </a:lnTo>
                    <a:lnTo>
                      <a:pt x="1049" y="2900"/>
                    </a:lnTo>
                    <a:lnTo>
                      <a:pt x="1049" y="2607"/>
                    </a:lnTo>
                    <a:close/>
                    <a:moveTo>
                      <a:pt x="2781" y="2139"/>
                    </a:moveTo>
                    <a:lnTo>
                      <a:pt x="2757" y="2142"/>
                    </a:lnTo>
                    <a:lnTo>
                      <a:pt x="2735" y="2149"/>
                    </a:lnTo>
                    <a:lnTo>
                      <a:pt x="2716" y="2162"/>
                    </a:lnTo>
                    <a:lnTo>
                      <a:pt x="2700" y="2179"/>
                    </a:lnTo>
                    <a:lnTo>
                      <a:pt x="2688" y="2199"/>
                    </a:lnTo>
                    <a:lnTo>
                      <a:pt x="2679" y="2222"/>
                    </a:lnTo>
                    <a:lnTo>
                      <a:pt x="2676" y="2246"/>
                    </a:lnTo>
                    <a:lnTo>
                      <a:pt x="2679" y="2271"/>
                    </a:lnTo>
                    <a:lnTo>
                      <a:pt x="2688" y="2294"/>
                    </a:lnTo>
                    <a:lnTo>
                      <a:pt x="2700" y="2314"/>
                    </a:lnTo>
                    <a:lnTo>
                      <a:pt x="2716" y="2329"/>
                    </a:lnTo>
                    <a:lnTo>
                      <a:pt x="2735" y="2342"/>
                    </a:lnTo>
                    <a:lnTo>
                      <a:pt x="2757" y="2351"/>
                    </a:lnTo>
                    <a:lnTo>
                      <a:pt x="2781" y="2354"/>
                    </a:lnTo>
                    <a:lnTo>
                      <a:pt x="2805" y="2351"/>
                    </a:lnTo>
                    <a:lnTo>
                      <a:pt x="2827" y="2342"/>
                    </a:lnTo>
                    <a:lnTo>
                      <a:pt x="2846" y="2329"/>
                    </a:lnTo>
                    <a:lnTo>
                      <a:pt x="2863" y="2314"/>
                    </a:lnTo>
                    <a:lnTo>
                      <a:pt x="2875" y="2294"/>
                    </a:lnTo>
                    <a:lnTo>
                      <a:pt x="2882" y="2271"/>
                    </a:lnTo>
                    <a:lnTo>
                      <a:pt x="2885" y="2246"/>
                    </a:lnTo>
                    <a:lnTo>
                      <a:pt x="2882" y="2222"/>
                    </a:lnTo>
                    <a:lnTo>
                      <a:pt x="2875" y="2199"/>
                    </a:lnTo>
                    <a:lnTo>
                      <a:pt x="2863" y="2179"/>
                    </a:lnTo>
                    <a:lnTo>
                      <a:pt x="2846" y="2162"/>
                    </a:lnTo>
                    <a:lnTo>
                      <a:pt x="2827" y="2149"/>
                    </a:lnTo>
                    <a:lnTo>
                      <a:pt x="2805" y="2142"/>
                    </a:lnTo>
                    <a:lnTo>
                      <a:pt x="2781" y="2139"/>
                    </a:lnTo>
                    <a:close/>
                    <a:moveTo>
                      <a:pt x="2366" y="1009"/>
                    </a:moveTo>
                    <a:lnTo>
                      <a:pt x="2393" y="1011"/>
                    </a:lnTo>
                    <a:lnTo>
                      <a:pt x="2417" y="1020"/>
                    </a:lnTo>
                    <a:lnTo>
                      <a:pt x="2439" y="1034"/>
                    </a:lnTo>
                    <a:lnTo>
                      <a:pt x="2456" y="1053"/>
                    </a:lnTo>
                    <a:lnTo>
                      <a:pt x="2470" y="1075"/>
                    </a:lnTo>
                    <a:lnTo>
                      <a:pt x="2479" y="1100"/>
                    </a:lnTo>
                    <a:lnTo>
                      <a:pt x="2482" y="1127"/>
                    </a:lnTo>
                    <a:lnTo>
                      <a:pt x="2479" y="1155"/>
                    </a:lnTo>
                    <a:lnTo>
                      <a:pt x="2470" y="1179"/>
                    </a:lnTo>
                    <a:lnTo>
                      <a:pt x="2456" y="1201"/>
                    </a:lnTo>
                    <a:lnTo>
                      <a:pt x="2439" y="1220"/>
                    </a:lnTo>
                    <a:lnTo>
                      <a:pt x="2417" y="1234"/>
                    </a:lnTo>
                    <a:lnTo>
                      <a:pt x="2393" y="1242"/>
                    </a:lnTo>
                    <a:lnTo>
                      <a:pt x="2366" y="1245"/>
                    </a:lnTo>
                    <a:lnTo>
                      <a:pt x="2339" y="1242"/>
                    </a:lnTo>
                    <a:lnTo>
                      <a:pt x="2315" y="1234"/>
                    </a:lnTo>
                    <a:lnTo>
                      <a:pt x="2293" y="1220"/>
                    </a:lnTo>
                    <a:lnTo>
                      <a:pt x="2276" y="1201"/>
                    </a:lnTo>
                    <a:lnTo>
                      <a:pt x="2262" y="1179"/>
                    </a:lnTo>
                    <a:lnTo>
                      <a:pt x="2253" y="1155"/>
                    </a:lnTo>
                    <a:lnTo>
                      <a:pt x="2250" y="1127"/>
                    </a:lnTo>
                    <a:lnTo>
                      <a:pt x="2253" y="1100"/>
                    </a:lnTo>
                    <a:lnTo>
                      <a:pt x="2262" y="1075"/>
                    </a:lnTo>
                    <a:lnTo>
                      <a:pt x="2276" y="1053"/>
                    </a:lnTo>
                    <a:lnTo>
                      <a:pt x="2293" y="1034"/>
                    </a:lnTo>
                    <a:lnTo>
                      <a:pt x="2315" y="1020"/>
                    </a:lnTo>
                    <a:lnTo>
                      <a:pt x="2339" y="1011"/>
                    </a:lnTo>
                    <a:lnTo>
                      <a:pt x="2366" y="1009"/>
                    </a:lnTo>
                    <a:close/>
                    <a:moveTo>
                      <a:pt x="1849" y="1009"/>
                    </a:moveTo>
                    <a:lnTo>
                      <a:pt x="1875" y="1011"/>
                    </a:lnTo>
                    <a:lnTo>
                      <a:pt x="1899" y="1020"/>
                    </a:lnTo>
                    <a:lnTo>
                      <a:pt x="1921" y="1034"/>
                    </a:lnTo>
                    <a:lnTo>
                      <a:pt x="1939" y="1053"/>
                    </a:lnTo>
                    <a:lnTo>
                      <a:pt x="1952" y="1075"/>
                    </a:lnTo>
                    <a:lnTo>
                      <a:pt x="1961" y="1100"/>
                    </a:lnTo>
                    <a:lnTo>
                      <a:pt x="1964" y="1127"/>
                    </a:lnTo>
                    <a:lnTo>
                      <a:pt x="1961" y="1155"/>
                    </a:lnTo>
                    <a:lnTo>
                      <a:pt x="1952" y="1179"/>
                    </a:lnTo>
                    <a:lnTo>
                      <a:pt x="1939" y="1201"/>
                    </a:lnTo>
                    <a:lnTo>
                      <a:pt x="1921" y="1220"/>
                    </a:lnTo>
                    <a:lnTo>
                      <a:pt x="1899" y="1234"/>
                    </a:lnTo>
                    <a:lnTo>
                      <a:pt x="1875" y="1242"/>
                    </a:lnTo>
                    <a:lnTo>
                      <a:pt x="1849" y="1245"/>
                    </a:lnTo>
                    <a:lnTo>
                      <a:pt x="1822" y="1242"/>
                    </a:lnTo>
                    <a:lnTo>
                      <a:pt x="1798" y="1234"/>
                    </a:lnTo>
                    <a:lnTo>
                      <a:pt x="1776" y="1220"/>
                    </a:lnTo>
                    <a:lnTo>
                      <a:pt x="1758" y="1201"/>
                    </a:lnTo>
                    <a:lnTo>
                      <a:pt x="1744" y="1179"/>
                    </a:lnTo>
                    <a:lnTo>
                      <a:pt x="1735" y="1155"/>
                    </a:lnTo>
                    <a:lnTo>
                      <a:pt x="1732" y="1127"/>
                    </a:lnTo>
                    <a:lnTo>
                      <a:pt x="1735" y="1100"/>
                    </a:lnTo>
                    <a:lnTo>
                      <a:pt x="1744" y="1075"/>
                    </a:lnTo>
                    <a:lnTo>
                      <a:pt x="1758" y="1053"/>
                    </a:lnTo>
                    <a:lnTo>
                      <a:pt x="1776" y="1034"/>
                    </a:lnTo>
                    <a:lnTo>
                      <a:pt x="1798" y="1020"/>
                    </a:lnTo>
                    <a:lnTo>
                      <a:pt x="1822" y="1011"/>
                    </a:lnTo>
                    <a:lnTo>
                      <a:pt x="1849" y="1009"/>
                    </a:lnTo>
                    <a:close/>
                    <a:moveTo>
                      <a:pt x="1238" y="682"/>
                    </a:moveTo>
                    <a:lnTo>
                      <a:pt x="1216" y="685"/>
                    </a:lnTo>
                    <a:lnTo>
                      <a:pt x="1195" y="694"/>
                    </a:lnTo>
                    <a:lnTo>
                      <a:pt x="1178" y="708"/>
                    </a:lnTo>
                    <a:lnTo>
                      <a:pt x="1165" y="725"/>
                    </a:lnTo>
                    <a:lnTo>
                      <a:pt x="1155" y="746"/>
                    </a:lnTo>
                    <a:lnTo>
                      <a:pt x="1152" y="771"/>
                    </a:lnTo>
                    <a:lnTo>
                      <a:pt x="1155" y="793"/>
                    </a:lnTo>
                    <a:lnTo>
                      <a:pt x="1165" y="814"/>
                    </a:lnTo>
                    <a:lnTo>
                      <a:pt x="1178" y="832"/>
                    </a:lnTo>
                    <a:lnTo>
                      <a:pt x="1195" y="845"/>
                    </a:lnTo>
                    <a:lnTo>
                      <a:pt x="1216" y="854"/>
                    </a:lnTo>
                    <a:lnTo>
                      <a:pt x="1238" y="857"/>
                    </a:lnTo>
                    <a:lnTo>
                      <a:pt x="1261" y="854"/>
                    </a:lnTo>
                    <a:lnTo>
                      <a:pt x="1281" y="845"/>
                    </a:lnTo>
                    <a:lnTo>
                      <a:pt x="1299" y="832"/>
                    </a:lnTo>
                    <a:lnTo>
                      <a:pt x="1311" y="814"/>
                    </a:lnTo>
                    <a:lnTo>
                      <a:pt x="1320" y="793"/>
                    </a:lnTo>
                    <a:lnTo>
                      <a:pt x="1323" y="771"/>
                    </a:lnTo>
                    <a:lnTo>
                      <a:pt x="1320" y="746"/>
                    </a:lnTo>
                    <a:lnTo>
                      <a:pt x="1311" y="725"/>
                    </a:lnTo>
                    <a:lnTo>
                      <a:pt x="1299" y="708"/>
                    </a:lnTo>
                    <a:lnTo>
                      <a:pt x="1281" y="694"/>
                    </a:lnTo>
                    <a:lnTo>
                      <a:pt x="1261" y="685"/>
                    </a:lnTo>
                    <a:lnTo>
                      <a:pt x="1238" y="682"/>
                    </a:lnTo>
                    <a:close/>
                    <a:moveTo>
                      <a:pt x="1278" y="504"/>
                    </a:moveTo>
                    <a:lnTo>
                      <a:pt x="1333" y="504"/>
                    </a:lnTo>
                    <a:lnTo>
                      <a:pt x="1388" y="510"/>
                    </a:lnTo>
                    <a:lnTo>
                      <a:pt x="1442" y="520"/>
                    </a:lnTo>
                    <a:lnTo>
                      <a:pt x="1495" y="535"/>
                    </a:lnTo>
                    <a:lnTo>
                      <a:pt x="1547" y="556"/>
                    </a:lnTo>
                    <a:lnTo>
                      <a:pt x="1598" y="581"/>
                    </a:lnTo>
                    <a:lnTo>
                      <a:pt x="1646" y="612"/>
                    </a:lnTo>
                    <a:lnTo>
                      <a:pt x="1692" y="646"/>
                    </a:lnTo>
                    <a:lnTo>
                      <a:pt x="1735" y="688"/>
                    </a:lnTo>
                    <a:lnTo>
                      <a:pt x="1306" y="1129"/>
                    </a:lnTo>
                    <a:lnTo>
                      <a:pt x="1736" y="1571"/>
                    </a:lnTo>
                    <a:lnTo>
                      <a:pt x="1692" y="1612"/>
                    </a:lnTo>
                    <a:lnTo>
                      <a:pt x="1646" y="1646"/>
                    </a:lnTo>
                    <a:lnTo>
                      <a:pt x="1598" y="1677"/>
                    </a:lnTo>
                    <a:lnTo>
                      <a:pt x="1548" y="1702"/>
                    </a:lnTo>
                    <a:lnTo>
                      <a:pt x="1495" y="1723"/>
                    </a:lnTo>
                    <a:lnTo>
                      <a:pt x="1442" y="1738"/>
                    </a:lnTo>
                    <a:lnTo>
                      <a:pt x="1388" y="1748"/>
                    </a:lnTo>
                    <a:lnTo>
                      <a:pt x="1334" y="1754"/>
                    </a:lnTo>
                    <a:lnTo>
                      <a:pt x="1278" y="1754"/>
                    </a:lnTo>
                    <a:lnTo>
                      <a:pt x="1224" y="1748"/>
                    </a:lnTo>
                    <a:lnTo>
                      <a:pt x="1170" y="1738"/>
                    </a:lnTo>
                    <a:lnTo>
                      <a:pt x="1116" y="1723"/>
                    </a:lnTo>
                    <a:lnTo>
                      <a:pt x="1064" y="1702"/>
                    </a:lnTo>
                    <a:lnTo>
                      <a:pt x="1014" y="1677"/>
                    </a:lnTo>
                    <a:lnTo>
                      <a:pt x="965" y="1646"/>
                    </a:lnTo>
                    <a:lnTo>
                      <a:pt x="919" y="1612"/>
                    </a:lnTo>
                    <a:lnTo>
                      <a:pt x="876" y="1571"/>
                    </a:lnTo>
                    <a:lnTo>
                      <a:pt x="836" y="1526"/>
                    </a:lnTo>
                    <a:lnTo>
                      <a:pt x="802" y="1479"/>
                    </a:lnTo>
                    <a:lnTo>
                      <a:pt x="772" y="1429"/>
                    </a:lnTo>
                    <a:lnTo>
                      <a:pt x="748" y="1377"/>
                    </a:lnTo>
                    <a:lnTo>
                      <a:pt x="727" y="1324"/>
                    </a:lnTo>
                    <a:lnTo>
                      <a:pt x="713" y="1270"/>
                    </a:lnTo>
                    <a:lnTo>
                      <a:pt x="703" y="1214"/>
                    </a:lnTo>
                    <a:lnTo>
                      <a:pt x="698" y="1157"/>
                    </a:lnTo>
                    <a:lnTo>
                      <a:pt x="698" y="1101"/>
                    </a:lnTo>
                    <a:lnTo>
                      <a:pt x="703" y="1044"/>
                    </a:lnTo>
                    <a:lnTo>
                      <a:pt x="713" y="989"/>
                    </a:lnTo>
                    <a:lnTo>
                      <a:pt x="727" y="934"/>
                    </a:lnTo>
                    <a:lnTo>
                      <a:pt x="748" y="881"/>
                    </a:lnTo>
                    <a:lnTo>
                      <a:pt x="772" y="830"/>
                    </a:lnTo>
                    <a:lnTo>
                      <a:pt x="802" y="779"/>
                    </a:lnTo>
                    <a:lnTo>
                      <a:pt x="836" y="732"/>
                    </a:lnTo>
                    <a:lnTo>
                      <a:pt x="876" y="688"/>
                    </a:lnTo>
                    <a:lnTo>
                      <a:pt x="919" y="646"/>
                    </a:lnTo>
                    <a:lnTo>
                      <a:pt x="965" y="612"/>
                    </a:lnTo>
                    <a:lnTo>
                      <a:pt x="1013" y="581"/>
                    </a:lnTo>
                    <a:lnTo>
                      <a:pt x="1064" y="556"/>
                    </a:lnTo>
                    <a:lnTo>
                      <a:pt x="1115" y="535"/>
                    </a:lnTo>
                    <a:lnTo>
                      <a:pt x="1169" y="520"/>
                    </a:lnTo>
                    <a:lnTo>
                      <a:pt x="1223" y="510"/>
                    </a:lnTo>
                    <a:lnTo>
                      <a:pt x="1278" y="504"/>
                    </a:lnTo>
                    <a:close/>
                    <a:moveTo>
                      <a:pt x="262" y="211"/>
                    </a:moveTo>
                    <a:lnTo>
                      <a:pt x="262" y="1980"/>
                    </a:lnTo>
                    <a:lnTo>
                      <a:pt x="2954" y="1980"/>
                    </a:lnTo>
                    <a:lnTo>
                      <a:pt x="2954" y="211"/>
                    </a:lnTo>
                    <a:lnTo>
                      <a:pt x="262" y="211"/>
                    </a:lnTo>
                    <a:close/>
                    <a:moveTo>
                      <a:pt x="0" y="0"/>
                    </a:moveTo>
                    <a:lnTo>
                      <a:pt x="3216" y="0"/>
                    </a:lnTo>
                    <a:lnTo>
                      <a:pt x="3216" y="2494"/>
                    </a:lnTo>
                    <a:lnTo>
                      <a:pt x="0" y="2494"/>
                    </a:lnTo>
                    <a:lnTo>
                      <a:pt x="0" y="0"/>
                    </a:lnTo>
                    <a:close/>
                  </a:path>
                </a:pathLst>
              </a:custGeom>
              <a:solidFill>
                <a:srgbClr val="0CB27C"/>
              </a:solid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200">
                  <a:solidFill>
                    <a:prstClr val="black"/>
                  </a:solidFill>
                </a:endParaRPr>
              </a:p>
            </p:txBody>
          </p:sp>
        </p:grpSp>
        <p:grpSp>
          <p:nvGrpSpPr>
            <p:cNvPr id="10" name="Group 9"/>
            <p:cNvGrpSpPr/>
            <p:nvPr/>
          </p:nvGrpSpPr>
          <p:grpSpPr>
            <a:xfrm>
              <a:off x="838201" y="4808543"/>
              <a:ext cx="2102229" cy="538409"/>
              <a:chOff x="838201" y="4808543"/>
              <a:chExt cx="2102229" cy="538409"/>
            </a:xfrm>
          </p:grpSpPr>
          <p:sp>
            <p:nvSpPr>
              <p:cNvPr id="41" name="Rectangle 40"/>
              <p:cNvSpPr/>
              <p:nvPr/>
            </p:nvSpPr>
            <p:spPr>
              <a:xfrm>
                <a:off x="838201" y="4808543"/>
                <a:ext cx="2102229" cy="538409"/>
              </a:xfrm>
              <a:prstGeom prst="rect">
                <a:avLst/>
              </a:prstGeom>
              <a:solidFill>
                <a:srgbClr val="07595A"/>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28625" defTabSz="514337"/>
                <a:r>
                  <a:rPr lang="zh-HK" sz="900" b="0" i="0" dirty="0" smtClean="0">
                    <a:solidFill>
                      <a:srgbClr val="FFFFFF"/>
                    </a:solidFill>
                    <a:ea typeface="SimSun" pitchFamily="18" charset="0"/>
                  </a:rPr>
                  <a:t>Personal care and services</a:t>
                </a:r>
              </a:p>
            </p:txBody>
          </p:sp>
          <p:grpSp>
            <p:nvGrpSpPr>
              <p:cNvPr id="42" name="Group 54"/>
              <p:cNvGrpSpPr>
                <a:grpSpLocks noChangeAspect="1"/>
              </p:cNvGrpSpPr>
              <p:nvPr/>
            </p:nvGrpSpPr>
            <p:grpSpPr bwMode="auto">
              <a:xfrm>
                <a:off x="1100270" y="4914728"/>
                <a:ext cx="264526" cy="316495"/>
                <a:chOff x="-351" y="477"/>
                <a:chExt cx="565" cy="676"/>
              </a:xfrm>
              <a:solidFill>
                <a:srgbClr val="0CB27C"/>
              </a:solidFill>
            </p:grpSpPr>
            <p:sp>
              <p:nvSpPr>
                <p:cNvPr id="43" name="Freeform 56"/>
                <p:cNvSpPr>
                  <a:spLocks/>
                </p:cNvSpPr>
                <p:nvPr/>
              </p:nvSpPr>
              <p:spPr bwMode="auto">
                <a:xfrm>
                  <a:off x="-152" y="866"/>
                  <a:ext cx="15" cy="14"/>
                </a:xfrm>
                <a:custGeom>
                  <a:avLst/>
                  <a:gdLst>
                    <a:gd name="T0" fmla="*/ 73 w 73"/>
                    <a:gd name="T1" fmla="*/ 0 h 74"/>
                    <a:gd name="T2" fmla="*/ 73 w 73"/>
                    <a:gd name="T3" fmla="*/ 3 h 74"/>
                    <a:gd name="T4" fmla="*/ 70 w 73"/>
                    <a:gd name="T5" fmla="*/ 12 h 74"/>
                    <a:gd name="T6" fmla="*/ 66 w 73"/>
                    <a:gd name="T7" fmla="*/ 23 h 74"/>
                    <a:gd name="T8" fmla="*/ 59 w 73"/>
                    <a:gd name="T9" fmla="*/ 37 h 74"/>
                    <a:gd name="T10" fmla="*/ 48 w 73"/>
                    <a:gd name="T11" fmla="*/ 50 h 74"/>
                    <a:gd name="T12" fmla="*/ 35 w 73"/>
                    <a:gd name="T13" fmla="*/ 60 h 74"/>
                    <a:gd name="T14" fmla="*/ 22 w 73"/>
                    <a:gd name="T15" fmla="*/ 67 h 74"/>
                    <a:gd name="T16" fmla="*/ 12 w 73"/>
                    <a:gd name="T17" fmla="*/ 71 h 74"/>
                    <a:gd name="T18" fmla="*/ 3 w 73"/>
                    <a:gd name="T19" fmla="*/ 74 h 74"/>
                    <a:gd name="T20" fmla="*/ 0 w 73"/>
                    <a:gd name="T21" fmla="*/ 74 h 74"/>
                    <a:gd name="T22" fmla="*/ 0 w 73"/>
                    <a:gd name="T23" fmla="*/ 70 h 74"/>
                    <a:gd name="T24" fmla="*/ 3 w 73"/>
                    <a:gd name="T25" fmla="*/ 63 h 74"/>
                    <a:gd name="T26" fmla="*/ 7 w 73"/>
                    <a:gd name="T27" fmla="*/ 51 h 74"/>
                    <a:gd name="T28" fmla="*/ 14 w 73"/>
                    <a:gd name="T29" fmla="*/ 38 h 74"/>
                    <a:gd name="T30" fmla="*/ 25 w 73"/>
                    <a:gd name="T31" fmla="*/ 25 h 74"/>
                    <a:gd name="T32" fmla="*/ 37 w 73"/>
                    <a:gd name="T33" fmla="*/ 14 h 74"/>
                    <a:gd name="T34" fmla="*/ 50 w 73"/>
                    <a:gd name="T35" fmla="*/ 8 h 74"/>
                    <a:gd name="T36" fmla="*/ 62 w 73"/>
                    <a:gd name="T37" fmla="*/ 3 h 74"/>
                    <a:gd name="T38" fmla="*/ 69 w 73"/>
                    <a:gd name="T39" fmla="*/ 1 h 74"/>
                    <a:gd name="T40" fmla="*/ 73 w 73"/>
                    <a:gd name="T4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4">
                      <a:moveTo>
                        <a:pt x="73" y="0"/>
                      </a:moveTo>
                      <a:lnTo>
                        <a:pt x="73" y="3"/>
                      </a:lnTo>
                      <a:lnTo>
                        <a:pt x="70" y="12"/>
                      </a:lnTo>
                      <a:lnTo>
                        <a:pt x="66" y="23"/>
                      </a:lnTo>
                      <a:lnTo>
                        <a:pt x="59" y="37"/>
                      </a:lnTo>
                      <a:lnTo>
                        <a:pt x="48" y="50"/>
                      </a:lnTo>
                      <a:lnTo>
                        <a:pt x="35" y="60"/>
                      </a:lnTo>
                      <a:lnTo>
                        <a:pt x="22" y="67"/>
                      </a:lnTo>
                      <a:lnTo>
                        <a:pt x="12" y="71"/>
                      </a:lnTo>
                      <a:lnTo>
                        <a:pt x="3" y="74"/>
                      </a:lnTo>
                      <a:lnTo>
                        <a:pt x="0" y="74"/>
                      </a:lnTo>
                      <a:lnTo>
                        <a:pt x="0" y="70"/>
                      </a:lnTo>
                      <a:lnTo>
                        <a:pt x="3" y="63"/>
                      </a:lnTo>
                      <a:lnTo>
                        <a:pt x="7" y="51"/>
                      </a:lnTo>
                      <a:lnTo>
                        <a:pt x="14" y="38"/>
                      </a:lnTo>
                      <a:lnTo>
                        <a:pt x="25" y="25"/>
                      </a:lnTo>
                      <a:lnTo>
                        <a:pt x="37" y="14"/>
                      </a:lnTo>
                      <a:lnTo>
                        <a:pt x="50" y="8"/>
                      </a:lnTo>
                      <a:lnTo>
                        <a:pt x="62" y="3"/>
                      </a:lnTo>
                      <a:lnTo>
                        <a:pt x="69" y="1"/>
                      </a:lnTo>
                      <a:lnTo>
                        <a:pt x="73"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200">
                    <a:solidFill>
                      <a:prstClr val="black"/>
                    </a:solidFill>
                  </a:endParaRPr>
                </a:p>
              </p:txBody>
            </p:sp>
            <p:sp>
              <p:nvSpPr>
                <p:cNvPr id="44" name="Freeform 57"/>
                <p:cNvSpPr>
                  <a:spLocks/>
                </p:cNvSpPr>
                <p:nvPr/>
              </p:nvSpPr>
              <p:spPr bwMode="auto">
                <a:xfrm>
                  <a:off x="-152" y="888"/>
                  <a:ext cx="15" cy="15"/>
                </a:xfrm>
                <a:custGeom>
                  <a:avLst/>
                  <a:gdLst>
                    <a:gd name="T0" fmla="*/ 0 w 73"/>
                    <a:gd name="T1" fmla="*/ 0 h 75"/>
                    <a:gd name="T2" fmla="*/ 3 w 73"/>
                    <a:gd name="T3" fmla="*/ 1 h 75"/>
                    <a:gd name="T4" fmla="*/ 12 w 73"/>
                    <a:gd name="T5" fmla="*/ 3 h 75"/>
                    <a:gd name="T6" fmla="*/ 22 w 73"/>
                    <a:gd name="T7" fmla="*/ 8 h 75"/>
                    <a:gd name="T8" fmla="*/ 35 w 73"/>
                    <a:gd name="T9" fmla="*/ 14 h 75"/>
                    <a:gd name="T10" fmla="*/ 48 w 73"/>
                    <a:gd name="T11" fmla="*/ 25 h 75"/>
                    <a:gd name="T12" fmla="*/ 59 w 73"/>
                    <a:gd name="T13" fmla="*/ 38 h 75"/>
                    <a:gd name="T14" fmla="*/ 66 w 73"/>
                    <a:gd name="T15" fmla="*/ 51 h 75"/>
                    <a:gd name="T16" fmla="*/ 70 w 73"/>
                    <a:gd name="T17" fmla="*/ 63 h 75"/>
                    <a:gd name="T18" fmla="*/ 73 w 73"/>
                    <a:gd name="T19" fmla="*/ 71 h 75"/>
                    <a:gd name="T20" fmla="*/ 73 w 73"/>
                    <a:gd name="T21" fmla="*/ 75 h 75"/>
                    <a:gd name="T22" fmla="*/ 69 w 73"/>
                    <a:gd name="T23" fmla="*/ 74 h 75"/>
                    <a:gd name="T24" fmla="*/ 62 w 73"/>
                    <a:gd name="T25" fmla="*/ 71 h 75"/>
                    <a:gd name="T26" fmla="*/ 50 w 73"/>
                    <a:gd name="T27" fmla="*/ 67 h 75"/>
                    <a:gd name="T28" fmla="*/ 37 w 73"/>
                    <a:gd name="T29" fmla="*/ 60 h 75"/>
                    <a:gd name="T30" fmla="*/ 25 w 73"/>
                    <a:gd name="T31" fmla="*/ 50 h 75"/>
                    <a:gd name="T32" fmla="*/ 14 w 73"/>
                    <a:gd name="T33" fmla="*/ 37 h 75"/>
                    <a:gd name="T34" fmla="*/ 7 w 73"/>
                    <a:gd name="T35" fmla="*/ 24 h 75"/>
                    <a:gd name="T36" fmla="*/ 3 w 73"/>
                    <a:gd name="T37" fmla="*/ 12 h 75"/>
                    <a:gd name="T38" fmla="*/ 0 w 73"/>
                    <a:gd name="T39" fmla="*/ 3 h 75"/>
                    <a:gd name="T40" fmla="*/ 0 w 73"/>
                    <a:gd name="T41"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5">
                      <a:moveTo>
                        <a:pt x="0" y="0"/>
                      </a:moveTo>
                      <a:lnTo>
                        <a:pt x="3" y="1"/>
                      </a:lnTo>
                      <a:lnTo>
                        <a:pt x="12" y="3"/>
                      </a:lnTo>
                      <a:lnTo>
                        <a:pt x="22" y="8"/>
                      </a:lnTo>
                      <a:lnTo>
                        <a:pt x="35" y="14"/>
                      </a:lnTo>
                      <a:lnTo>
                        <a:pt x="48" y="25"/>
                      </a:lnTo>
                      <a:lnTo>
                        <a:pt x="59" y="38"/>
                      </a:lnTo>
                      <a:lnTo>
                        <a:pt x="66" y="51"/>
                      </a:lnTo>
                      <a:lnTo>
                        <a:pt x="70" y="63"/>
                      </a:lnTo>
                      <a:lnTo>
                        <a:pt x="73" y="71"/>
                      </a:lnTo>
                      <a:lnTo>
                        <a:pt x="73" y="75"/>
                      </a:lnTo>
                      <a:lnTo>
                        <a:pt x="69" y="74"/>
                      </a:lnTo>
                      <a:lnTo>
                        <a:pt x="62" y="71"/>
                      </a:lnTo>
                      <a:lnTo>
                        <a:pt x="50" y="67"/>
                      </a:lnTo>
                      <a:lnTo>
                        <a:pt x="37" y="60"/>
                      </a:lnTo>
                      <a:lnTo>
                        <a:pt x="25" y="50"/>
                      </a:lnTo>
                      <a:lnTo>
                        <a:pt x="14" y="37"/>
                      </a:lnTo>
                      <a:lnTo>
                        <a:pt x="7" y="24"/>
                      </a:lnTo>
                      <a:lnTo>
                        <a:pt x="3" y="12"/>
                      </a:lnTo>
                      <a:lnTo>
                        <a:pt x="0" y="3"/>
                      </a:lnTo>
                      <a:lnTo>
                        <a:pt x="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200">
                    <a:solidFill>
                      <a:prstClr val="black"/>
                    </a:solidFill>
                  </a:endParaRPr>
                </a:p>
              </p:txBody>
            </p:sp>
            <p:sp>
              <p:nvSpPr>
                <p:cNvPr id="45" name="Freeform 58"/>
                <p:cNvSpPr>
                  <a:spLocks/>
                </p:cNvSpPr>
                <p:nvPr/>
              </p:nvSpPr>
              <p:spPr bwMode="auto">
                <a:xfrm>
                  <a:off x="-151" y="881"/>
                  <a:ext cx="21" cy="6"/>
                </a:xfrm>
                <a:custGeom>
                  <a:avLst/>
                  <a:gdLst>
                    <a:gd name="T0" fmla="*/ 52 w 104"/>
                    <a:gd name="T1" fmla="*/ 0 h 34"/>
                    <a:gd name="T2" fmla="*/ 66 w 104"/>
                    <a:gd name="T3" fmla="*/ 1 h 34"/>
                    <a:gd name="T4" fmla="*/ 77 w 104"/>
                    <a:gd name="T5" fmla="*/ 4 h 34"/>
                    <a:gd name="T6" fmla="*/ 88 w 104"/>
                    <a:gd name="T7" fmla="*/ 8 h 34"/>
                    <a:gd name="T8" fmla="*/ 97 w 104"/>
                    <a:gd name="T9" fmla="*/ 13 h 34"/>
                    <a:gd name="T10" fmla="*/ 102 w 104"/>
                    <a:gd name="T11" fmla="*/ 16 h 34"/>
                    <a:gd name="T12" fmla="*/ 104 w 104"/>
                    <a:gd name="T13" fmla="*/ 17 h 34"/>
                    <a:gd name="T14" fmla="*/ 102 w 104"/>
                    <a:gd name="T15" fmla="*/ 19 h 34"/>
                    <a:gd name="T16" fmla="*/ 97 w 104"/>
                    <a:gd name="T17" fmla="*/ 21 h 34"/>
                    <a:gd name="T18" fmla="*/ 88 w 104"/>
                    <a:gd name="T19" fmla="*/ 26 h 34"/>
                    <a:gd name="T20" fmla="*/ 77 w 104"/>
                    <a:gd name="T21" fmla="*/ 30 h 34"/>
                    <a:gd name="T22" fmla="*/ 66 w 104"/>
                    <a:gd name="T23" fmla="*/ 33 h 34"/>
                    <a:gd name="T24" fmla="*/ 52 w 104"/>
                    <a:gd name="T25" fmla="*/ 34 h 34"/>
                    <a:gd name="T26" fmla="*/ 38 w 104"/>
                    <a:gd name="T27" fmla="*/ 33 h 34"/>
                    <a:gd name="T28" fmla="*/ 26 w 104"/>
                    <a:gd name="T29" fmla="*/ 30 h 34"/>
                    <a:gd name="T30" fmla="*/ 15 w 104"/>
                    <a:gd name="T31" fmla="*/ 26 h 34"/>
                    <a:gd name="T32" fmla="*/ 7 w 104"/>
                    <a:gd name="T33" fmla="*/ 21 h 34"/>
                    <a:gd name="T34" fmla="*/ 3 w 104"/>
                    <a:gd name="T35" fmla="*/ 19 h 34"/>
                    <a:gd name="T36" fmla="*/ 0 w 104"/>
                    <a:gd name="T37" fmla="*/ 17 h 34"/>
                    <a:gd name="T38" fmla="*/ 3 w 104"/>
                    <a:gd name="T39" fmla="*/ 16 h 34"/>
                    <a:gd name="T40" fmla="*/ 7 w 104"/>
                    <a:gd name="T41" fmla="*/ 13 h 34"/>
                    <a:gd name="T42" fmla="*/ 15 w 104"/>
                    <a:gd name="T43" fmla="*/ 8 h 34"/>
                    <a:gd name="T44" fmla="*/ 26 w 104"/>
                    <a:gd name="T45" fmla="*/ 4 h 34"/>
                    <a:gd name="T46" fmla="*/ 38 w 104"/>
                    <a:gd name="T47" fmla="*/ 1 h 34"/>
                    <a:gd name="T48" fmla="*/ 52 w 104"/>
                    <a:gd name="T4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4" h="34">
                      <a:moveTo>
                        <a:pt x="52" y="0"/>
                      </a:moveTo>
                      <a:lnTo>
                        <a:pt x="66" y="1"/>
                      </a:lnTo>
                      <a:lnTo>
                        <a:pt x="77" y="4"/>
                      </a:lnTo>
                      <a:lnTo>
                        <a:pt x="88" y="8"/>
                      </a:lnTo>
                      <a:lnTo>
                        <a:pt x="97" y="13"/>
                      </a:lnTo>
                      <a:lnTo>
                        <a:pt x="102" y="16"/>
                      </a:lnTo>
                      <a:lnTo>
                        <a:pt x="104" y="17"/>
                      </a:lnTo>
                      <a:lnTo>
                        <a:pt x="102" y="19"/>
                      </a:lnTo>
                      <a:lnTo>
                        <a:pt x="97" y="21"/>
                      </a:lnTo>
                      <a:lnTo>
                        <a:pt x="88" y="26"/>
                      </a:lnTo>
                      <a:lnTo>
                        <a:pt x="77" y="30"/>
                      </a:lnTo>
                      <a:lnTo>
                        <a:pt x="66" y="33"/>
                      </a:lnTo>
                      <a:lnTo>
                        <a:pt x="52" y="34"/>
                      </a:lnTo>
                      <a:lnTo>
                        <a:pt x="38" y="33"/>
                      </a:lnTo>
                      <a:lnTo>
                        <a:pt x="26" y="30"/>
                      </a:lnTo>
                      <a:lnTo>
                        <a:pt x="15" y="26"/>
                      </a:lnTo>
                      <a:lnTo>
                        <a:pt x="7" y="21"/>
                      </a:lnTo>
                      <a:lnTo>
                        <a:pt x="3" y="19"/>
                      </a:lnTo>
                      <a:lnTo>
                        <a:pt x="0" y="17"/>
                      </a:lnTo>
                      <a:lnTo>
                        <a:pt x="3" y="16"/>
                      </a:lnTo>
                      <a:lnTo>
                        <a:pt x="7" y="13"/>
                      </a:lnTo>
                      <a:lnTo>
                        <a:pt x="15" y="8"/>
                      </a:lnTo>
                      <a:lnTo>
                        <a:pt x="26" y="4"/>
                      </a:lnTo>
                      <a:lnTo>
                        <a:pt x="38" y="1"/>
                      </a:lnTo>
                      <a:lnTo>
                        <a:pt x="52"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200">
                    <a:solidFill>
                      <a:prstClr val="black"/>
                    </a:solidFill>
                  </a:endParaRPr>
                </a:p>
              </p:txBody>
            </p:sp>
            <p:sp>
              <p:nvSpPr>
                <p:cNvPr id="46" name="Freeform 59"/>
                <p:cNvSpPr>
                  <a:spLocks noEditPoints="1"/>
                </p:cNvSpPr>
                <p:nvPr/>
              </p:nvSpPr>
              <p:spPr bwMode="auto">
                <a:xfrm>
                  <a:off x="-204" y="836"/>
                  <a:ext cx="96" cy="96"/>
                </a:xfrm>
                <a:custGeom>
                  <a:avLst/>
                  <a:gdLst>
                    <a:gd name="T0" fmla="*/ 204 w 480"/>
                    <a:gd name="T1" fmla="*/ 20 h 484"/>
                    <a:gd name="T2" fmla="*/ 137 w 480"/>
                    <a:gd name="T3" fmla="*/ 42 h 484"/>
                    <a:gd name="T4" fmla="*/ 82 w 480"/>
                    <a:gd name="T5" fmla="*/ 83 h 484"/>
                    <a:gd name="T6" fmla="*/ 42 w 480"/>
                    <a:gd name="T7" fmla="*/ 139 h 484"/>
                    <a:gd name="T8" fmla="*/ 20 w 480"/>
                    <a:gd name="T9" fmla="*/ 206 h 484"/>
                    <a:gd name="T10" fmla="*/ 20 w 480"/>
                    <a:gd name="T11" fmla="*/ 279 h 484"/>
                    <a:gd name="T12" fmla="*/ 42 w 480"/>
                    <a:gd name="T13" fmla="*/ 345 h 484"/>
                    <a:gd name="T14" fmla="*/ 82 w 480"/>
                    <a:gd name="T15" fmla="*/ 402 h 484"/>
                    <a:gd name="T16" fmla="*/ 137 w 480"/>
                    <a:gd name="T17" fmla="*/ 441 h 484"/>
                    <a:gd name="T18" fmla="*/ 204 w 480"/>
                    <a:gd name="T19" fmla="*/ 464 h 484"/>
                    <a:gd name="T20" fmla="*/ 276 w 480"/>
                    <a:gd name="T21" fmla="*/ 464 h 484"/>
                    <a:gd name="T22" fmla="*/ 342 w 480"/>
                    <a:gd name="T23" fmla="*/ 441 h 484"/>
                    <a:gd name="T24" fmla="*/ 397 w 480"/>
                    <a:gd name="T25" fmla="*/ 402 h 484"/>
                    <a:gd name="T26" fmla="*/ 437 w 480"/>
                    <a:gd name="T27" fmla="*/ 345 h 484"/>
                    <a:gd name="T28" fmla="*/ 459 w 480"/>
                    <a:gd name="T29" fmla="*/ 279 h 484"/>
                    <a:gd name="T30" fmla="*/ 459 w 480"/>
                    <a:gd name="T31" fmla="*/ 205 h 484"/>
                    <a:gd name="T32" fmla="*/ 437 w 480"/>
                    <a:gd name="T33" fmla="*/ 138 h 484"/>
                    <a:gd name="T34" fmla="*/ 397 w 480"/>
                    <a:gd name="T35" fmla="*/ 83 h 484"/>
                    <a:gd name="T36" fmla="*/ 342 w 480"/>
                    <a:gd name="T37" fmla="*/ 42 h 484"/>
                    <a:gd name="T38" fmla="*/ 276 w 480"/>
                    <a:gd name="T39" fmla="*/ 20 h 484"/>
                    <a:gd name="T40" fmla="*/ 240 w 480"/>
                    <a:gd name="T41" fmla="*/ 0 h 484"/>
                    <a:gd name="T42" fmla="*/ 316 w 480"/>
                    <a:gd name="T43" fmla="*/ 12 h 484"/>
                    <a:gd name="T44" fmla="*/ 382 w 480"/>
                    <a:gd name="T45" fmla="*/ 47 h 484"/>
                    <a:gd name="T46" fmla="*/ 433 w 480"/>
                    <a:gd name="T47" fmla="*/ 100 h 484"/>
                    <a:gd name="T48" fmla="*/ 467 w 480"/>
                    <a:gd name="T49" fmla="*/ 165 h 484"/>
                    <a:gd name="T50" fmla="*/ 480 w 480"/>
                    <a:gd name="T51" fmla="*/ 242 h 484"/>
                    <a:gd name="T52" fmla="*/ 467 w 480"/>
                    <a:gd name="T53" fmla="*/ 318 h 484"/>
                    <a:gd name="T54" fmla="*/ 433 w 480"/>
                    <a:gd name="T55" fmla="*/ 385 h 484"/>
                    <a:gd name="T56" fmla="*/ 382 w 480"/>
                    <a:gd name="T57" fmla="*/ 437 h 484"/>
                    <a:gd name="T58" fmla="*/ 316 w 480"/>
                    <a:gd name="T59" fmla="*/ 472 h 484"/>
                    <a:gd name="T60" fmla="*/ 240 w 480"/>
                    <a:gd name="T61" fmla="*/ 484 h 484"/>
                    <a:gd name="T62" fmla="*/ 164 w 480"/>
                    <a:gd name="T63" fmla="*/ 472 h 484"/>
                    <a:gd name="T64" fmla="*/ 98 w 480"/>
                    <a:gd name="T65" fmla="*/ 437 h 484"/>
                    <a:gd name="T66" fmla="*/ 47 w 480"/>
                    <a:gd name="T67" fmla="*/ 385 h 484"/>
                    <a:gd name="T68" fmla="*/ 12 w 480"/>
                    <a:gd name="T69" fmla="*/ 318 h 484"/>
                    <a:gd name="T70" fmla="*/ 0 w 480"/>
                    <a:gd name="T71" fmla="*/ 242 h 484"/>
                    <a:gd name="T72" fmla="*/ 12 w 480"/>
                    <a:gd name="T73" fmla="*/ 165 h 484"/>
                    <a:gd name="T74" fmla="*/ 47 w 480"/>
                    <a:gd name="T75" fmla="*/ 100 h 484"/>
                    <a:gd name="T76" fmla="*/ 98 w 480"/>
                    <a:gd name="T77" fmla="*/ 47 h 484"/>
                    <a:gd name="T78" fmla="*/ 164 w 480"/>
                    <a:gd name="T79" fmla="*/ 12 h 484"/>
                    <a:gd name="T80" fmla="*/ 240 w 480"/>
                    <a:gd name="T81" fmla="*/ 0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0" h="484">
                      <a:moveTo>
                        <a:pt x="240" y="18"/>
                      </a:moveTo>
                      <a:lnTo>
                        <a:pt x="204" y="20"/>
                      </a:lnTo>
                      <a:lnTo>
                        <a:pt x="169" y="28"/>
                      </a:lnTo>
                      <a:lnTo>
                        <a:pt x="137" y="42"/>
                      </a:lnTo>
                      <a:lnTo>
                        <a:pt x="108" y="61"/>
                      </a:lnTo>
                      <a:lnTo>
                        <a:pt x="82" y="83"/>
                      </a:lnTo>
                      <a:lnTo>
                        <a:pt x="59" y="109"/>
                      </a:lnTo>
                      <a:lnTo>
                        <a:pt x="42" y="139"/>
                      </a:lnTo>
                      <a:lnTo>
                        <a:pt x="28" y="171"/>
                      </a:lnTo>
                      <a:lnTo>
                        <a:pt x="20" y="206"/>
                      </a:lnTo>
                      <a:lnTo>
                        <a:pt x="17" y="242"/>
                      </a:lnTo>
                      <a:lnTo>
                        <a:pt x="20" y="279"/>
                      </a:lnTo>
                      <a:lnTo>
                        <a:pt x="28" y="313"/>
                      </a:lnTo>
                      <a:lnTo>
                        <a:pt x="42" y="345"/>
                      </a:lnTo>
                      <a:lnTo>
                        <a:pt x="59" y="375"/>
                      </a:lnTo>
                      <a:lnTo>
                        <a:pt x="82" y="402"/>
                      </a:lnTo>
                      <a:lnTo>
                        <a:pt x="108" y="423"/>
                      </a:lnTo>
                      <a:lnTo>
                        <a:pt x="137" y="441"/>
                      </a:lnTo>
                      <a:lnTo>
                        <a:pt x="169" y="456"/>
                      </a:lnTo>
                      <a:lnTo>
                        <a:pt x="204" y="464"/>
                      </a:lnTo>
                      <a:lnTo>
                        <a:pt x="240" y="467"/>
                      </a:lnTo>
                      <a:lnTo>
                        <a:pt x="276" y="464"/>
                      </a:lnTo>
                      <a:lnTo>
                        <a:pt x="310" y="456"/>
                      </a:lnTo>
                      <a:lnTo>
                        <a:pt x="342" y="441"/>
                      </a:lnTo>
                      <a:lnTo>
                        <a:pt x="371" y="423"/>
                      </a:lnTo>
                      <a:lnTo>
                        <a:pt x="397" y="402"/>
                      </a:lnTo>
                      <a:lnTo>
                        <a:pt x="419" y="375"/>
                      </a:lnTo>
                      <a:lnTo>
                        <a:pt x="437" y="345"/>
                      </a:lnTo>
                      <a:lnTo>
                        <a:pt x="451" y="313"/>
                      </a:lnTo>
                      <a:lnTo>
                        <a:pt x="459" y="279"/>
                      </a:lnTo>
                      <a:lnTo>
                        <a:pt x="462" y="242"/>
                      </a:lnTo>
                      <a:lnTo>
                        <a:pt x="459" y="205"/>
                      </a:lnTo>
                      <a:lnTo>
                        <a:pt x="451" y="171"/>
                      </a:lnTo>
                      <a:lnTo>
                        <a:pt x="437" y="138"/>
                      </a:lnTo>
                      <a:lnTo>
                        <a:pt x="419" y="109"/>
                      </a:lnTo>
                      <a:lnTo>
                        <a:pt x="397" y="83"/>
                      </a:lnTo>
                      <a:lnTo>
                        <a:pt x="371" y="61"/>
                      </a:lnTo>
                      <a:lnTo>
                        <a:pt x="342" y="42"/>
                      </a:lnTo>
                      <a:lnTo>
                        <a:pt x="310" y="28"/>
                      </a:lnTo>
                      <a:lnTo>
                        <a:pt x="276" y="20"/>
                      </a:lnTo>
                      <a:lnTo>
                        <a:pt x="240" y="18"/>
                      </a:lnTo>
                      <a:close/>
                      <a:moveTo>
                        <a:pt x="240" y="0"/>
                      </a:moveTo>
                      <a:lnTo>
                        <a:pt x="278" y="3"/>
                      </a:lnTo>
                      <a:lnTo>
                        <a:pt x="316" y="12"/>
                      </a:lnTo>
                      <a:lnTo>
                        <a:pt x="350" y="27"/>
                      </a:lnTo>
                      <a:lnTo>
                        <a:pt x="382" y="47"/>
                      </a:lnTo>
                      <a:lnTo>
                        <a:pt x="410" y="71"/>
                      </a:lnTo>
                      <a:lnTo>
                        <a:pt x="433" y="100"/>
                      </a:lnTo>
                      <a:lnTo>
                        <a:pt x="452" y="131"/>
                      </a:lnTo>
                      <a:lnTo>
                        <a:pt x="467" y="165"/>
                      </a:lnTo>
                      <a:lnTo>
                        <a:pt x="477" y="203"/>
                      </a:lnTo>
                      <a:lnTo>
                        <a:pt x="480" y="242"/>
                      </a:lnTo>
                      <a:lnTo>
                        <a:pt x="477" y="282"/>
                      </a:lnTo>
                      <a:lnTo>
                        <a:pt x="467" y="318"/>
                      </a:lnTo>
                      <a:lnTo>
                        <a:pt x="452" y="353"/>
                      </a:lnTo>
                      <a:lnTo>
                        <a:pt x="433" y="385"/>
                      </a:lnTo>
                      <a:lnTo>
                        <a:pt x="410" y="413"/>
                      </a:lnTo>
                      <a:lnTo>
                        <a:pt x="382" y="437"/>
                      </a:lnTo>
                      <a:lnTo>
                        <a:pt x="350" y="457"/>
                      </a:lnTo>
                      <a:lnTo>
                        <a:pt x="316" y="472"/>
                      </a:lnTo>
                      <a:lnTo>
                        <a:pt x="278" y="481"/>
                      </a:lnTo>
                      <a:lnTo>
                        <a:pt x="240" y="484"/>
                      </a:lnTo>
                      <a:lnTo>
                        <a:pt x="201" y="481"/>
                      </a:lnTo>
                      <a:lnTo>
                        <a:pt x="164" y="472"/>
                      </a:lnTo>
                      <a:lnTo>
                        <a:pt x="130" y="457"/>
                      </a:lnTo>
                      <a:lnTo>
                        <a:pt x="98" y="437"/>
                      </a:lnTo>
                      <a:lnTo>
                        <a:pt x="70" y="413"/>
                      </a:lnTo>
                      <a:lnTo>
                        <a:pt x="47" y="385"/>
                      </a:lnTo>
                      <a:lnTo>
                        <a:pt x="26" y="353"/>
                      </a:lnTo>
                      <a:lnTo>
                        <a:pt x="12" y="318"/>
                      </a:lnTo>
                      <a:lnTo>
                        <a:pt x="3" y="282"/>
                      </a:lnTo>
                      <a:lnTo>
                        <a:pt x="0" y="242"/>
                      </a:lnTo>
                      <a:lnTo>
                        <a:pt x="3" y="203"/>
                      </a:lnTo>
                      <a:lnTo>
                        <a:pt x="12" y="165"/>
                      </a:lnTo>
                      <a:lnTo>
                        <a:pt x="26" y="131"/>
                      </a:lnTo>
                      <a:lnTo>
                        <a:pt x="47" y="100"/>
                      </a:lnTo>
                      <a:lnTo>
                        <a:pt x="70" y="71"/>
                      </a:lnTo>
                      <a:lnTo>
                        <a:pt x="98" y="47"/>
                      </a:lnTo>
                      <a:lnTo>
                        <a:pt x="130" y="27"/>
                      </a:lnTo>
                      <a:lnTo>
                        <a:pt x="164" y="12"/>
                      </a:lnTo>
                      <a:lnTo>
                        <a:pt x="201" y="3"/>
                      </a:lnTo>
                      <a:lnTo>
                        <a:pt x="24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200">
                    <a:solidFill>
                      <a:prstClr val="black"/>
                    </a:solidFill>
                  </a:endParaRPr>
                </a:p>
              </p:txBody>
            </p:sp>
            <p:sp>
              <p:nvSpPr>
                <p:cNvPr id="47" name="Freeform 60"/>
                <p:cNvSpPr>
                  <a:spLocks/>
                </p:cNvSpPr>
                <p:nvPr/>
              </p:nvSpPr>
              <p:spPr bwMode="auto">
                <a:xfrm>
                  <a:off x="-174" y="866"/>
                  <a:ext cx="15" cy="14"/>
                </a:xfrm>
                <a:custGeom>
                  <a:avLst/>
                  <a:gdLst>
                    <a:gd name="T0" fmla="*/ 0 w 73"/>
                    <a:gd name="T1" fmla="*/ 0 h 74"/>
                    <a:gd name="T2" fmla="*/ 3 w 73"/>
                    <a:gd name="T3" fmla="*/ 1 h 74"/>
                    <a:gd name="T4" fmla="*/ 11 w 73"/>
                    <a:gd name="T5" fmla="*/ 3 h 74"/>
                    <a:gd name="T6" fmla="*/ 22 w 73"/>
                    <a:gd name="T7" fmla="*/ 8 h 74"/>
                    <a:gd name="T8" fmla="*/ 35 w 73"/>
                    <a:gd name="T9" fmla="*/ 14 h 74"/>
                    <a:gd name="T10" fmla="*/ 48 w 73"/>
                    <a:gd name="T11" fmla="*/ 25 h 74"/>
                    <a:gd name="T12" fmla="*/ 59 w 73"/>
                    <a:gd name="T13" fmla="*/ 38 h 74"/>
                    <a:gd name="T14" fmla="*/ 65 w 73"/>
                    <a:gd name="T15" fmla="*/ 51 h 74"/>
                    <a:gd name="T16" fmla="*/ 69 w 73"/>
                    <a:gd name="T17" fmla="*/ 63 h 74"/>
                    <a:gd name="T18" fmla="*/ 72 w 73"/>
                    <a:gd name="T19" fmla="*/ 70 h 74"/>
                    <a:gd name="T20" fmla="*/ 73 w 73"/>
                    <a:gd name="T21" fmla="*/ 74 h 74"/>
                    <a:gd name="T22" fmla="*/ 69 w 73"/>
                    <a:gd name="T23" fmla="*/ 74 h 74"/>
                    <a:gd name="T24" fmla="*/ 61 w 73"/>
                    <a:gd name="T25" fmla="*/ 71 h 74"/>
                    <a:gd name="T26" fmla="*/ 50 w 73"/>
                    <a:gd name="T27" fmla="*/ 67 h 74"/>
                    <a:gd name="T28" fmla="*/ 37 w 73"/>
                    <a:gd name="T29" fmla="*/ 60 h 74"/>
                    <a:gd name="T30" fmla="*/ 25 w 73"/>
                    <a:gd name="T31" fmla="*/ 50 h 74"/>
                    <a:gd name="T32" fmla="*/ 14 w 73"/>
                    <a:gd name="T33" fmla="*/ 37 h 74"/>
                    <a:gd name="T34" fmla="*/ 6 w 73"/>
                    <a:gd name="T35" fmla="*/ 23 h 74"/>
                    <a:gd name="T36" fmla="*/ 2 w 73"/>
                    <a:gd name="T37" fmla="*/ 12 h 74"/>
                    <a:gd name="T38" fmla="*/ 0 w 73"/>
                    <a:gd name="T39" fmla="*/ 3 h 74"/>
                    <a:gd name="T40" fmla="*/ 0 w 73"/>
                    <a:gd name="T4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4">
                      <a:moveTo>
                        <a:pt x="0" y="0"/>
                      </a:moveTo>
                      <a:lnTo>
                        <a:pt x="3" y="1"/>
                      </a:lnTo>
                      <a:lnTo>
                        <a:pt x="11" y="3"/>
                      </a:lnTo>
                      <a:lnTo>
                        <a:pt x="22" y="8"/>
                      </a:lnTo>
                      <a:lnTo>
                        <a:pt x="35" y="14"/>
                      </a:lnTo>
                      <a:lnTo>
                        <a:pt x="48" y="25"/>
                      </a:lnTo>
                      <a:lnTo>
                        <a:pt x="59" y="38"/>
                      </a:lnTo>
                      <a:lnTo>
                        <a:pt x="65" y="51"/>
                      </a:lnTo>
                      <a:lnTo>
                        <a:pt x="69" y="63"/>
                      </a:lnTo>
                      <a:lnTo>
                        <a:pt x="72" y="70"/>
                      </a:lnTo>
                      <a:lnTo>
                        <a:pt x="73" y="74"/>
                      </a:lnTo>
                      <a:lnTo>
                        <a:pt x="69" y="74"/>
                      </a:lnTo>
                      <a:lnTo>
                        <a:pt x="61" y="71"/>
                      </a:lnTo>
                      <a:lnTo>
                        <a:pt x="50" y="67"/>
                      </a:lnTo>
                      <a:lnTo>
                        <a:pt x="37" y="60"/>
                      </a:lnTo>
                      <a:lnTo>
                        <a:pt x="25" y="50"/>
                      </a:lnTo>
                      <a:lnTo>
                        <a:pt x="14" y="37"/>
                      </a:lnTo>
                      <a:lnTo>
                        <a:pt x="6" y="23"/>
                      </a:lnTo>
                      <a:lnTo>
                        <a:pt x="2" y="12"/>
                      </a:lnTo>
                      <a:lnTo>
                        <a:pt x="0" y="3"/>
                      </a:lnTo>
                      <a:lnTo>
                        <a:pt x="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200">
                    <a:solidFill>
                      <a:prstClr val="black"/>
                    </a:solidFill>
                  </a:endParaRPr>
                </a:p>
              </p:txBody>
            </p:sp>
            <p:sp>
              <p:nvSpPr>
                <p:cNvPr id="48" name="Freeform 61"/>
                <p:cNvSpPr>
                  <a:spLocks/>
                </p:cNvSpPr>
                <p:nvPr/>
              </p:nvSpPr>
              <p:spPr bwMode="auto">
                <a:xfrm>
                  <a:off x="-174" y="888"/>
                  <a:ext cx="15" cy="14"/>
                </a:xfrm>
                <a:custGeom>
                  <a:avLst/>
                  <a:gdLst>
                    <a:gd name="T0" fmla="*/ 73 w 73"/>
                    <a:gd name="T1" fmla="*/ 0 h 74"/>
                    <a:gd name="T2" fmla="*/ 72 w 73"/>
                    <a:gd name="T3" fmla="*/ 3 h 74"/>
                    <a:gd name="T4" fmla="*/ 69 w 73"/>
                    <a:gd name="T5" fmla="*/ 12 h 74"/>
                    <a:gd name="T6" fmla="*/ 65 w 73"/>
                    <a:gd name="T7" fmla="*/ 24 h 74"/>
                    <a:gd name="T8" fmla="*/ 59 w 73"/>
                    <a:gd name="T9" fmla="*/ 37 h 74"/>
                    <a:gd name="T10" fmla="*/ 48 w 73"/>
                    <a:gd name="T11" fmla="*/ 50 h 74"/>
                    <a:gd name="T12" fmla="*/ 35 w 73"/>
                    <a:gd name="T13" fmla="*/ 60 h 74"/>
                    <a:gd name="T14" fmla="*/ 22 w 73"/>
                    <a:gd name="T15" fmla="*/ 67 h 74"/>
                    <a:gd name="T16" fmla="*/ 11 w 73"/>
                    <a:gd name="T17" fmla="*/ 71 h 74"/>
                    <a:gd name="T18" fmla="*/ 3 w 73"/>
                    <a:gd name="T19" fmla="*/ 74 h 74"/>
                    <a:gd name="T20" fmla="*/ 0 w 73"/>
                    <a:gd name="T21" fmla="*/ 74 h 74"/>
                    <a:gd name="T22" fmla="*/ 0 w 73"/>
                    <a:gd name="T23" fmla="*/ 70 h 74"/>
                    <a:gd name="T24" fmla="*/ 2 w 73"/>
                    <a:gd name="T25" fmla="*/ 63 h 74"/>
                    <a:gd name="T26" fmla="*/ 6 w 73"/>
                    <a:gd name="T27" fmla="*/ 51 h 74"/>
                    <a:gd name="T28" fmla="*/ 14 w 73"/>
                    <a:gd name="T29" fmla="*/ 38 h 74"/>
                    <a:gd name="T30" fmla="*/ 25 w 73"/>
                    <a:gd name="T31" fmla="*/ 25 h 74"/>
                    <a:gd name="T32" fmla="*/ 37 w 73"/>
                    <a:gd name="T33" fmla="*/ 14 h 74"/>
                    <a:gd name="T34" fmla="*/ 50 w 73"/>
                    <a:gd name="T35" fmla="*/ 8 h 74"/>
                    <a:gd name="T36" fmla="*/ 61 w 73"/>
                    <a:gd name="T37" fmla="*/ 3 h 74"/>
                    <a:gd name="T38" fmla="*/ 69 w 73"/>
                    <a:gd name="T39" fmla="*/ 1 h 74"/>
                    <a:gd name="T40" fmla="*/ 73 w 73"/>
                    <a:gd name="T4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4">
                      <a:moveTo>
                        <a:pt x="73" y="0"/>
                      </a:moveTo>
                      <a:lnTo>
                        <a:pt x="72" y="3"/>
                      </a:lnTo>
                      <a:lnTo>
                        <a:pt x="69" y="12"/>
                      </a:lnTo>
                      <a:lnTo>
                        <a:pt x="65" y="24"/>
                      </a:lnTo>
                      <a:lnTo>
                        <a:pt x="59" y="37"/>
                      </a:lnTo>
                      <a:lnTo>
                        <a:pt x="48" y="50"/>
                      </a:lnTo>
                      <a:lnTo>
                        <a:pt x="35" y="60"/>
                      </a:lnTo>
                      <a:lnTo>
                        <a:pt x="22" y="67"/>
                      </a:lnTo>
                      <a:lnTo>
                        <a:pt x="11" y="71"/>
                      </a:lnTo>
                      <a:lnTo>
                        <a:pt x="3" y="74"/>
                      </a:lnTo>
                      <a:lnTo>
                        <a:pt x="0" y="74"/>
                      </a:lnTo>
                      <a:lnTo>
                        <a:pt x="0" y="70"/>
                      </a:lnTo>
                      <a:lnTo>
                        <a:pt x="2" y="63"/>
                      </a:lnTo>
                      <a:lnTo>
                        <a:pt x="6" y="51"/>
                      </a:lnTo>
                      <a:lnTo>
                        <a:pt x="14" y="38"/>
                      </a:lnTo>
                      <a:lnTo>
                        <a:pt x="25" y="25"/>
                      </a:lnTo>
                      <a:lnTo>
                        <a:pt x="37" y="14"/>
                      </a:lnTo>
                      <a:lnTo>
                        <a:pt x="50" y="8"/>
                      </a:lnTo>
                      <a:lnTo>
                        <a:pt x="61" y="3"/>
                      </a:lnTo>
                      <a:lnTo>
                        <a:pt x="69" y="1"/>
                      </a:lnTo>
                      <a:lnTo>
                        <a:pt x="73"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200">
                    <a:solidFill>
                      <a:prstClr val="black"/>
                    </a:solidFill>
                  </a:endParaRPr>
                </a:p>
              </p:txBody>
            </p:sp>
            <p:sp>
              <p:nvSpPr>
                <p:cNvPr id="49" name="Freeform 62"/>
                <p:cNvSpPr>
                  <a:spLocks/>
                </p:cNvSpPr>
                <p:nvPr/>
              </p:nvSpPr>
              <p:spPr bwMode="auto">
                <a:xfrm>
                  <a:off x="-181" y="881"/>
                  <a:ext cx="20" cy="6"/>
                </a:xfrm>
                <a:custGeom>
                  <a:avLst/>
                  <a:gdLst>
                    <a:gd name="T0" fmla="*/ 51 w 102"/>
                    <a:gd name="T1" fmla="*/ 0 h 34"/>
                    <a:gd name="T2" fmla="*/ 65 w 102"/>
                    <a:gd name="T3" fmla="*/ 1 h 34"/>
                    <a:gd name="T4" fmla="*/ 77 w 102"/>
                    <a:gd name="T5" fmla="*/ 4 h 34"/>
                    <a:gd name="T6" fmla="*/ 87 w 102"/>
                    <a:gd name="T7" fmla="*/ 8 h 34"/>
                    <a:gd name="T8" fmla="*/ 95 w 102"/>
                    <a:gd name="T9" fmla="*/ 13 h 34"/>
                    <a:gd name="T10" fmla="*/ 100 w 102"/>
                    <a:gd name="T11" fmla="*/ 16 h 34"/>
                    <a:gd name="T12" fmla="*/ 102 w 102"/>
                    <a:gd name="T13" fmla="*/ 17 h 34"/>
                    <a:gd name="T14" fmla="*/ 100 w 102"/>
                    <a:gd name="T15" fmla="*/ 19 h 34"/>
                    <a:gd name="T16" fmla="*/ 95 w 102"/>
                    <a:gd name="T17" fmla="*/ 21 h 34"/>
                    <a:gd name="T18" fmla="*/ 87 w 102"/>
                    <a:gd name="T19" fmla="*/ 26 h 34"/>
                    <a:gd name="T20" fmla="*/ 77 w 102"/>
                    <a:gd name="T21" fmla="*/ 30 h 34"/>
                    <a:gd name="T22" fmla="*/ 65 w 102"/>
                    <a:gd name="T23" fmla="*/ 33 h 34"/>
                    <a:gd name="T24" fmla="*/ 51 w 102"/>
                    <a:gd name="T25" fmla="*/ 34 h 34"/>
                    <a:gd name="T26" fmla="*/ 37 w 102"/>
                    <a:gd name="T27" fmla="*/ 33 h 34"/>
                    <a:gd name="T28" fmla="*/ 24 w 102"/>
                    <a:gd name="T29" fmla="*/ 30 h 34"/>
                    <a:gd name="T30" fmla="*/ 15 w 102"/>
                    <a:gd name="T31" fmla="*/ 26 h 34"/>
                    <a:gd name="T32" fmla="*/ 6 w 102"/>
                    <a:gd name="T33" fmla="*/ 21 h 34"/>
                    <a:gd name="T34" fmla="*/ 1 w 102"/>
                    <a:gd name="T35" fmla="*/ 19 h 34"/>
                    <a:gd name="T36" fmla="*/ 0 w 102"/>
                    <a:gd name="T37" fmla="*/ 17 h 34"/>
                    <a:gd name="T38" fmla="*/ 1 w 102"/>
                    <a:gd name="T39" fmla="*/ 16 h 34"/>
                    <a:gd name="T40" fmla="*/ 6 w 102"/>
                    <a:gd name="T41" fmla="*/ 13 h 34"/>
                    <a:gd name="T42" fmla="*/ 15 w 102"/>
                    <a:gd name="T43" fmla="*/ 8 h 34"/>
                    <a:gd name="T44" fmla="*/ 24 w 102"/>
                    <a:gd name="T45" fmla="*/ 4 h 34"/>
                    <a:gd name="T46" fmla="*/ 37 w 102"/>
                    <a:gd name="T47" fmla="*/ 1 h 34"/>
                    <a:gd name="T48" fmla="*/ 51 w 102"/>
                    <a:gd name="T4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2" h="34">
                      <a:moveTo>
                        <a:pt x="51" y="0"/>
                      </a:moveTo>
                      <a:lnTo>
                        <a:pt x="65" y="1"/>
                      </a:lnTo>
                      <a:lnTo>
                        <a:pt x="77" y="4"/>
                      </a:lnTo>
                      <a:lnTo>
                        <a:pt x="87" y="8"/>
                      </a:lnTo>
                      <a:lnTo>
                        <a:pt x="95" y="13"/>
                      </a:lnTo>
                      <a:lnTo>
                        <a:pt x="100" y="16"/>
                      </a:lnTo>
                      <a:lnTo>
                        <a:pt x="102" y="17"/>
                      </a:lnTo>
                      <a:lnTo>
                        <a:pt x="100" y="19"/>
                      </a:lnTo>
                      <a:lnTo>
                        <a:pt x="95" y="21"/>
                      </a:lnTo>
                      <a:lnTo>
                        <a:pt x="87" y="26"/>
                      </a:lnTo>
                      <a:lnTo>
                        <a:pt x="77" y="30"/>
                      </a:lnTo>
                      <a:lnTo>
                        <a:pt x="65" y="33"/>
                      </a:lnTo>
                      <a:lnTo>
                        <a:pt x="51" y="34"/>
                      </a:lnTo>
                      <a:lnTo>
                        <a:pt x="37" y="33"/>
                      </a:lnTo>
                      <a:lnTo>
                        <a:pt x="24" y="30"/>
                      </a:lnTo>
                      <a:lnTo>
                        <a:pt x="15" y="26"/>
                      </a:lnTo>
                      <a:lnTo>
                        <a:pt x="6" y="21"/>
                      </a:lnTo>
                      <a:lnTo>
                        <a:pt x="1" y="19"/>
                      </a:lnTo>
                      <a:lnTo>
                        <a:pt x="0" y="17"/>
                      </a:lnTo>
                      <a:lnTo>
                        <a:pt x="1" y="16"/>
                      </a:lnTo>
                      <a:lnTo>
                        <a:pt x="6" y="13"/>
                      </a:lnTo>
                      <a:lnTo>
                        <a:pt x="15" y="8"/>
                      </a:lnTo>
                      <a:lnTo>
                        <a:pt x="24" y="4"/>
                      </a:lnTo>
                      <a:lnTo>
                        <a:pt x="37" y="1"/>
                      </a:lnTo>
                      <a:lnTo>
                        <a:pt x="51"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200">
                    <a:solidFill>
                      <a:prstClr val="black"/>
                    </a:solidFill>
                  </a:endParaRPr>
                </a:p>
              </p:txBody>
            </p:sp>
            <p:sp>
              <p:nvSpPr>
                <p:cNvPr id="50" name="Freeform 63"/>
                <p:cNvSpPr>
                  <a:spLocks/>
                </p:cNvSpPr>
                <p:nvPr/>
              </p:nvSpPr>
              <p:spPr bwMode="auto">
                <a:xfrm>
                  <a:off x="-159" y="889"/>
                  <a:ext cx="7" cy="21"/>
                </a:xfrm>
                <a:custGeom>
                  <a:avLst/>
                  <a:gdLst>
                    <a:gd name="T0" fmla="*/ 17 w 34"/>
                    <a:gd name="T1" fmla="*/ 0 h 104"/>
                    <a:gd name="T2" fmla="*/ 18 w 34"/>
                    <a:gd name="T3" fmla="*/ 2 h 104"/>
                    <a:gd name="T4" fmla="*/ 21 w 34"/>
                    <a:gd name="T5" fmla="*/ 7 h 104"/>
                    <a:gd name="T6" fmla="*/ 25 w 34"/>
                    <a:gd name="T7" fmla="*/ 15 h 104"/>
                    <a:gd name="T8" fmla="*/ 30 w 34"/>
                    <a:gd name="T9" fmla="*/ 26 h 104"/>
                    <a:gd name="T10" fmla="*/ 33 w 34"/>
                    <a:gd name="T11" fmla="*/ 39 h 104"/>
                    <a:gd name="T12" fmla="*/ 34 w 34"/>
                    <a:gd name="T13" fmla="*/ 52 h 104"/>
                    <a:gd name="T14" fmla="*/ 33 w 34"/>
                    <a:gd name="T15" fmla="*/ 66 h 104"/>
                    <a:gd name="T16" fmla="*/ 30 w 34"/>
                    <a:gd name="T17" fmla="*/ 79 h 104"/>
                    <a:gd name="T18" fmla="*/ 25 w 34"/>
                    <a:gd name="T19" fmla="*/ 89 h 104"/>
                    <a:gd name="T20" fmla="*/ 21 w 34"/>
                    <a:gd name="T21" fmla="*/ 97 h 104"/>
                    <a:gd name="T22" fmla="*/ 18 w 34"/>
                    <a:gd name="T23" fmla="*/ 102 h 104"/>
                    <a:gd name="T24" fmla="*/ 17 w 34"/>
                    <a:gd name="T25" fmla="*/ 104 h 104"/>
                    <a:gd name="T26" fmla="*/ 16 w 34"/>
                    <a:gd name="T27" fmla="*/ 102 h 104"/>
                    <a:gd name="T28" fmla="*/ 13 w 34"/>
                    <a:gd name="T29" fmla="*/ 97 h 104"/>
                    <a:gd name="T30" fmla="*/ 8 w 34"/>
                    <a:gd name="T31" fmla="*/ 89 h 104"/>
                    <a:gd name="T32" fmla="*/ 4 w 34"/>
                    <a:gd name="T33" fmla="*/ 79 h 104"/>
                    <a:gd name="T34" fmla="*/ 1 w 34"/>
                    <a:gd name="T35" fmla="*/ 66 h 104"/>
                    <a:gd name="T36" fmla="*/ 0 w 34"/>
                    <a:gd name="T37" fmla="*/ 52 h 104"/>
                    <a:gd name="T38" fmla="*/ 1 w 34"/>
                    <a:gd name="T39" fmla="*/ 39 h 104"/>
                    <a:gd name="T40" fmla="*/ 4 w 34"/>
                    <a:gd name="T41" fmla="*/ 26 h 104"/>
                    <a:gd name="T42" fmla="*/ 8 w 34"/>
                    <a:gd name="T43" fmla="*/ 15 h 104"/>
                    <a:gd name="T44" fmla="*/ 13 w 34"/>
                    <a:gd name="T45" fmla="*/ 7 h 104"/>
                    <a:gd name="T46" fmla="*/ 16 w 34"/>
                    <a:gd name="T47" fmla="*/ 2 h 104"/>
                    <a:gd name="T48" fmla="*/ 17 w 34"/>
                    <a:gd name="T4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04">
                      <a:moveTo>
                        <a:pt x="17" y="0"/>
                      </a:moveTo>
                      <a:lnTo>
                        <a:pt x="18" y="2"/>
                      </a:lnTo>
                      <a:lnTo>
                        <a:pt x="21" y="7"/>
                      </a:lnTo>
                      <a:lnTo>
                        <a:pt x="25" y="15"/>
                      </a:lnTo>
                      <a:lnTo>
                        <a:pt x="30" y="26"/>
                      </a:lnTo>
                      <a:lnTo>
                        <a:pt x="33" y="39"/>
                      </a:lnTo>
                      <a:lnTo>
                        <a:pt x="34" y="52"/>
                      </a:lnTo>
                      <a:lnTo>
                        <a:pt x="33" y="66"/>
                      </a:lnTo>
                      <a:lnTo>
                        <a:pt x="30" y="79"/>
                      </a:lnTo>
                      <a:lnTo>
                        <a:pt x="25" y="89"/>
                      </a:lnTo>
                      <a:lnTo>
                        <a:pt x="21" y="97"/>
                      </a:lnTo>
                      <a:lnTo>
                        <a:pt x="18" y="102"/>
                      </a:lnTo>
                      <a:lnTo>
                        <a:pt x="17" y="104"/>
                      </a:lnTo>
                      <a:lnTo>
                        <a:pt x="16" y="102"/>
                      </a:lnTo>
                      <a:lnTo>
                        <a:pt x="13" y="97"/>
                      </a:lnTo>
                      <a:lnTo>
                        <a:pt x="8" y="89"/>
                      </a:lnTo>
                      <a:lnTo>
                        <a:pt x="4" y="79"/>
                      </a:lnTo>
                      <a:lnTo>
                        <a:pt x="1" y="66"/>
                      </a:lnTo>
                      <a:lnTo>
                        <a:pt x="0" y="52"/>
                      </a:lnTo>
                      <a:lnTo>
                        <a:pt x="1" y="39"/>
                      </a:lnTo>
                      <a:lnTo>
                        <a:pt x="4" y="26"/>
                      </a:lnTo>
                      <a:lnTo>
                        <a:pt x="8" y="15"/>
                      </a:lnTo>
                      <a:lnTo>
                        <a:pt x="13" y="7"/>
                      </a:lnTo>
                      <a:lnTo>
                        <a:pt x="16" y="2"/>
                      </a:lnTo>
                      <a:lnTo>
                        <a:pt x="17"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200">
                    <a:solidFill>
                      <a:prstClr val="black"/>
                    </a:solidFill>
                  </a:endParaRPr>
                </a:p>
              </p:txBody>
            </p:sp>
            <p:sp>
              <p:nvSpPr>
                <p:cNvPr id="51" name="Freeform 64"/>
                <p:cNvSpPr>
                  <a:spLocks/>
                </p:cNvSpPr>
                <p:nvPr/>
              </p:nvSpPr>
              <p:spPr bwMode="auto">
                <a:xfrm>
                  <a:off x="-151" y="1022"/>
                  <a:ext cx="153" cy="19"/>
                </a:xfrm>
                <a:custGeom>
                  <a:avLst/>
                  <a:gdLst>
                    <a:gd name="T0" fmla="*/ 261 w 767"/>
                    <a:gd name="T1" fmla="*/ 1 h 96"/>
                    <a:gd name="T2" fmla="*/ 306 w 767"/>
                    <a:gd name="T3" fmla="*/ 11 h 96"/>
                    <a:gd name="T4" fmla="*/ 344 w 767"/>
                    <a:gd name="T5" fmla="*/ 23 h 96"/>
                    <a:gd name="T6" fmla="*/ 373 w 767"/>
                    <a:gd name="T7" fmla="*/ 32 h 96"/>
                    <a:gd name="T8" fmla="*/ 395 w 767"/>
                    <a:gd name="T9" fmla="*/ 32 h 96"/>
                    <a:gd name="T10" fmla="*/ 432 w 767"/>
                    <a:gd name="T11" fmla="*/ 24 h 96"/>
                    <a:gd name="T12" fmla="*/ 478 w 767"/>
                    <a:gd name="T13" fmla="*/ 14 h 96"/>
                    <a:gd name="T14" fmla="*/ 534 w 767"/>
                    <a:gd name="T15" fmla="*/ 6 h 96"/>
                    <a:gd name="T16" fmla="*/ 593 w 767"/>
                    <a:gd name="T17" fmla="*/ 6 h 96"/>
                    <a:gd name="T18" fmla="*/ 650 w 767"/>
                    <a:gd name="T19" fmla="*/ 11 h 96"/>
                    <a:gd name="T20" fmla="*/ 702 w 767"/>
                    <a:gd name="T21" fmla="*/ 19 h 96"/>
                    <a:gd name="T22" fmla="*/ 741 w 767"/>
                    <a:gd name="T23" fmla="*/ 27 h 96"/>
                    <a:gd name="T24" fmla="*/ 764 w 767"/>
                    <a:gd name="T25" fmla="*/ 33 h 96"/>
                    <a:gd name="T26" fmla="*/ 764 w 767"/>
                    <a:gd name="T27" fmla="*/ 35 h 96"/>
                    <a:gd name="T28" fmla="*/ 744 w 767"/>
                    <a:gd name="T29" fmla="*/ 45 h 96"/>
                    <a:gd name="T30" fmla="*/ 708 w 767"/>
                    <a:gd name="T31" fmla="*/ 60 h 96"/>
                    <a:gd name="T32" fmla="*/ 657 w 767"/>
                    <a:gd name="T33" fmla="*/ 76 h 96"/>
                    <a:gd name="T34" fmla="*/ 593 w 767"/>
                    <a:gd name="T35" fmla="*/ 89 h 96"/>
                    <a:gd name="T36" fmla="*/ 516 w 767"/>
                    <a:gd name="T37" fmla="*/ 92 h 96"/>
                    <a:gd name="T38" fmla="*/ 429 w 767"/>
                    <a:gd name="T39" fmla="*/ 87 h 96"/>
                    <a:gd name="T40" fmla="*/ 353 w 767"/>
                    <a:gd name="T41" fmla="*/ 87 h 96"/>
                    <a:gd name="T42" fmla="*/ 292 w 767"/>
                    <a:gd name="T43" fmla="*/ 93 h 96"/>
                    <a:gd name="T44" fmla="*/ 235 w 767"/>
                    <a:gd name="T45" fmla="*/ 96 h 96"/>
                    <a:gd name="T46" fmla="*/ 164 w 767"/>
                    <a:gd name="T47" fmla="*/ 89 h 96"/>
                    <a:gd name="T48" fmla="*/ 103 w 767"/>
                    <a:gd name="T49" fmla="*/ 75 h 96"/>
                    <a:gd name="T50" fmla="*/ 55 w 767"/>
                    <a:gd name="T51" fmla="*/ 59 h 96"/>
                    <a:gd name="T52" fmla="*/ 21 w 767"/>
                    <a:gd name="T53" fmla="*/ 43 h 96"/>
                    <a:gd name="T54" fmla="*/ 2 w 767"/>
                    <a:gd name="T55" fmla="*/ 34 h 96"/>
                    <a:gd name="T56" fmla="*/ 3 w 767"/>
                    <a:gd name="T57" fmla="*/ 33 h 96"/>
                    <a:gd name="T58" fmla="*/ 26 w 767"/>
                    <a:gd name="T59" fmla="*/ 27 h 96"/>
                    <a:gd name="T60" fmla="*/ 65 w 767"/>
                    <a:gd name="T61" fmla="*/ 19 h 96"/>
                    <a:gd name="T62" fmla="*/ 117 w 767"/>
                    <a:gd name="T63" fmla="*/ 10 h 96"/>
                    <a:gd name="T64" fmla="*/ 176 w 767"/>
                    <a:gd name="T65" fmla="*/ 4 h 96"/>
                    <a:gd name="T66" fmla="*/ 237 w 767"/>
                    <a:gd name="T67"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67" h="96">
                      <a:moveTo>
                        <a:pt x="237" y="0"/>
                      </a:moveTo>
                      <a:lnTo>
                        <a:pt x="261" y="1"/>
                      </a:lnTo>
                      <a:lnTo>
                        <a:pt x="283" y="6"/>
                      </a:lnTo>
                      <a:lnTo>
                        <a:pt x="306" y="11"/>
                      </a:lnTo>
                      <a:lnTo>
                        <a:pt x="326" y="17"/>
                      </a:lnTo>
                      <a:lnTo>
                        <a:pt x="344" y="23"/>
                      </a:lnTo>
                      <a:lnTo>
                        <a:pt x="360" y="28"/>
                      </a:lnTo>
                      <a:lnTo>
                        <a:pt x="373" y="32"/>
                      </a:lnTo>
                      <a:lnTo>
                        <a:pt x="383" y="33"/>
                      </a:lnTo>
                      <a:lnTo>
                        <a:pt x="395" y="32"/>
                      </a:lnTo>
                      <a:lnTo>
                        <a:pt x="412" y="28"/>
                      </a:lnTo>
                      <a:lnTo>
                        <a:pt x="432" y="24"/>
                      </a:lnTo>
                      <a:lnTo>
                        <a:pt x="454" y="19"/>
                      </a:lnTo>
                      <a:lnTo>
                        <a:pt x="478" y="14"/>
                      </a:lnTo>
                      <a:lnTo>
                        <a:pt x="505" y="9"/>
                      </a:lnTo>
                      <a:lnTo>
                        <a:pt x="534" y="6"/>
                      </a:lnTo>
                      <a:lnTo>
                        <a:pt x="563" y="5"/>
                      </a:lnTo>
                      <a:lnTo>
                        <a:pt x="593" y="6"/>
                      </a:lnTo>
                      <a:lnTo>
                        <a:pt x="623" y="8"/>
                      </a:lnTo>
                      <a:lnTo>
                        <a:pt x="650" y="11"/>
                      </a:lnTo>
                      <a:lnTo>
                        <a:pt x="677" y="14"/>
                      </a:lnTo>
                      <a:lnTo>
                        <a:pt x="702" y="19"/>
                      </a:lnTo>
                      <a:lnTo>
                        <a:pt x="723" y="23"/>
                      </a:lnTo>
                      <a:lnTo>
                        <a:pt x="741" y="27"/>
                      </a:lnTo>
                      <a:lnTo>
                        <a:pt x="755" y="31"/>
                      </a:lnTo>
                      <a:lnTo>
                        <a:pt x="764" y="33"/>
                      </a:lnTo>
                      <a:lnTo>
                        <a:pt x="767" y="33"/>
                      </a:lnTo>
                      <a:lnTo>
                        <a:pt x="764" y="35"/>
                      </a:lnTo>
                      <a:lnTo>
                        <a:pt x="757" y="38"/>
                      </a:lnTo>
                      <a:lnTo>
                        <a:pt x="744" y="45"/>
                      </a:lnTo>
                      <a:lnTo>
                        <a:pt x="728" y="52"/>
                      </a:lnTo>
                      <a:lnTo>
                        <a:pt x="708" y="60"/>
                      </a:lnTo>
                      <a:lnTo>
                        <a:pt x="685" y="68"/>
                      </a:lnTo>
                      <a:lnTo>
                        <a:pt x="657" y="76"/>
                      </a:lnTo>
                      <a:lnTo>
                        <a:pt x="626" y="83"/>
                      </a:lnTo>
                      <a:lnTo>
                        <a:pt x="593" y="89"/>
                      </a:lnTo>
                      <a:lnTo>
                        <a:pt x="556" y="92"/>
                      </a:lnTo>
                      <a:lnTo>
                        <a:pt x="516" y="92"/>
                      </a:lnTo>
                      <a:lnTo>
                        <a:pt x="474" y="90"/>
                      </a:lnTo>
                      <a:lnTo>
                        <a:pt x="429" y="87"/>
                      </a:lnTo>
                      <a:lnTo>
                        <a:pt x="383" y="84"/>
                      </a:lnTo>
                      <a:lnTo>
                        <a:pt x="353" y="87"/>
                      </a:lnTo>
                      <a:lnTo>
                        <a:pt x="322" y="90"/>
                      </a:lnTo>
                      <a:lnTo>
                        <a:pt x="292" y="93"/>
                      </a:lnTo>
                      <a:lnTo>
                        <a:pt x="263" y="96"/>
                      </a:lnTo>
                      <a:lnTo>
                        <a:pt x="235" y="96"/>
                      </a:lnTo>
                      <a:lnTo>
                        <a:pt x="198" y="93"/>
                      </a:lnTo>
                      <a:lnTo>
                        <a:pt x="164" y="89"/>
                      </a:lnTo>
                      <a:lnTo>
                        <a:pt x="132" y="82"/>
                      </a:lnTo>
                      <a:lnTo>
                        <a:pt x="103" y="75"/>
                      </a:lnTo>
                      <a:lnTo>
                        <a:pt x="77" y="66"/>
                      </a:lnTo>
                      <a:lnTo>
                        <a:pt x="55" y="59"/>
                      </a:lnTo>
                      <a:lnTo>
                        <a:pt x="35" y="50"/>
                      </a:lnTo>
                      <a:lnTo>
                        <a:pt x="21" y="43"/>
                      </a:lnTo>
                      <a:lnTo>
                        <a:pt x="9" y="38"/>
                      </a:lnTo>
                      <a:lnTo>
                        <a:pt x="2" y="34"/>
                      </a:lnTo>
                      <a:lnTo>
                        <a:pt x="0" y="33"/>
                      </a:lnTo>
                      <a:lnTo>
                        <a:pt x="3" y="33"/>
                      </a:lnTo>
                      <a:lnTo>
                        <a:pt x="12" y="31"/>
                      </a:lnTo>
                      <a:lnTo>
                        <a:pt x="26" y="27"/>
                      </a:lnTo>
                      <a:lnTo>
                        <a:pt x="43" y="23"/>
                      </a:lnTo>
                      <a:lnTo>
                        <a:pt x="65" y="19"/>
                      </a:lnTo>
                      <a:lnTo>
                        <a:pt x="90" y="14"/>
                      </a:lnTo>
                      <a:lnTo>
                        <a:pt x="117" y="10"/>
                      </a:lnTo>
                      <a:lnTo>
                        <a:pt x="146" y="7"/>
                      </a:lnTo>
                      <a:lnTo>
                        <a:pt x="176" y="4"/>
                      </a:lnTo>
                      <a:lnTo>
                        <a:pt x="206" y="1"/>
                      </a:lnTo>
                      <a:lnTo>
                        <a:pt x="237"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200">
                    <a:solidFill>
                      <a:prstClr val="black"/>
                    </a:solidFill>
                  </a:endParaRPr>
                </a:p>
              </p:txBody>
            </p:sp>
            <p:sp>
              <p:nvSpPr>
                <p:cNvPr id="52" name="Freeform 65"/>
                <p:cNvSpPr>
                  <a:spLocks/>
                </p:cNvSpPr>
                <p:nvPr/>
              </p:nvSpPr>
              <p:spPr bwMode="auto">
                <a:xfrm>
                  <a:off x="-159" y="858"/>
                  <a:ext cx="7" cy="21"/>
                </a:xfrm>
                <a:custGeom>
                  <a:avLst/>
                  <a:gdLst>
                    <a:gd name="T0" fmla="*/ 17 w 34"/>
                    <a:gd name="T1" fmla="*/ 0 h 104"/>
                    <a:gd name="T2" fmla="*/ 18 w 34"/>
                    <a:gd name="T3" fmla="*/ 3 h 104"/>
                    <a:gd name="T4" fmla="*/ 21 w 34"/>
                    <a:gd name="T5" fmla="*/ 8 h 104"/>
                    <a:gd name="T6" fmla="*/ 25 w 34"/>
                    <a:gd name="T7" fmla="*/ 16 h 104"/>
                    <a:gd name="T8" fmla="*/ 30 w 34"/>
                    <a:gd name="T9" fmla="*/ 26 h 104"/>
                    <a:gd name="T10" fmla="*/ 33 w 34"/>
                    <a:gd name="T11" fmla="*/ 38 h 104"/>
                    <a:gd name="T12" fmla="*/ 34 w 34"/>
                    <a:gd name="T13" fmla="*/ 52 h 104"/>
                    <a:gd name="T14" fmla="*/ 33 w 34"/>
                    <a:gd name="T15" fmla="*/ 66 h 104"/>
                    <a:gd name="T16" fmla="*/ 30 w 34"/>
                    <a:gd name="T17" fmla="*/ 78 h 104"/>
                    <a:gd name="T18" fmla="*/ 25 w 34"/>
                    <a:gd name="T19" fmla="*/ 89 h 104"/>
                    <a:gd name="T20" fmla="*/ 21 w 34"/>
                    <a:gd name="T21" fmla="*/ 98 h 104"/>
                    <a:gd name="T22" fmla="*/ 18 w 34"/>
                    <a:gd name="T23" fmla="*/ 102 h 104"/>
                    <a:gd name="T24" fmla="*/ 17 w 34"/>
                    <a:gd name="T25" fmla="*/ 104 h 104"/>
                    <a:gd name="T26" fmla="*/ 16 w 34"/>
                    <a:gd name="T27" fmla="*/ 102 h 104"/>
                    <a:gd name="T28" fmla="*/ 13 w 34"/>
                    <a:gd name="T29" fmla="*/ 98 h 104"/>
                    <a:gd name="T30" fmla="*/ 8 w 34"/>
                    <a:gd name="T31" fmla="*/ 89 h 104"/>
                    <a:gd name="T32" fmla="*/ 4 w 34"/>
                    <a:gd name="T33" fmla="*/ 78 h 104"/>
                    <a:gd name="T34" fmla="*/ 1 w 34"/>
                    <a:gd name="T35" fmla="*/ 66 h 104"/>
                    <a:gd name="T36" fmla="*/ 0 w 34"/>
                    <a:gd name="T37" fmla="*/ 52 h 104"/>
                    <a:gd name="T38" fmla="*/ 1 w 34"/>
                    <a:gd name="T39" fmla="*/ 38 h 104"/>
                    <a:gd name="T40" fmla="*/ 4 w 34"/>
                    <a:gd name="T41" fmla="*/ 26 h 104"/>
                    <a:gd name="T42" fmla="*/ 8 w 34"/>
                    <a:gd name="T43" fmla="*/ 16 h 104"/>
                    <a:gd name="T44" fmla="*/ 13 w 34"/>
                    <a:gd name="T45" fmla="*/ 8 h 104"/>
                    <a:gd name="T46" fmla="*/ 16 w 34"/>
                    <a:gd name="T47" fmla="*/ 3 h 104"/>
                    <a:gd name="T48" fmla="*/ 17 w 34"/>
                    <a:gd name="T4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04">
                      <a:moveTo>
                        <a:pt x="17" y="0"/>
                      </a:moveTo>
                      <a:lnTo>
                        <a:pt x="18" y="3"/>
                      </a:lnTo>
                      <a:lnTo>
                        <a:pt x="21" y="8"/>
                      </a:lnTo>
                      <a:lnTo>
                        <a:pt x="25" y="16"/>
                      </a:lnTo>
                      <a:lnTo>
                        <a:pt x="30" y="26"/>
                      </a:lnTo>
                      <a:lnTo>
                        <a:pt x="33" y="38"/>
                      </a:lnTo>
                      <a:lnTo>
                        <a:pt x="34" y="52"/>
                      </a:lnTo>
                      <a:lnTo>
                        <a:pt x="33" y="66"/>
                      </a:lnTo>
                      <a:lnTo>
                        <a:pt x="30" y="78"/>
                      </a:lnTo>
                      <a:lnTo>
                        <a:pt x="25" y="89"/>
                      </a:lnTo>
                      <a:lnTo>
                        <a:pt x="21" y="98"/>
                      </a:lnTo>
                      <a:lnTo>
                        <a:pt x="18" y="102"/>
                      </a:lnTo>
                      <a:lnTo>
                        <a:pt x="17" y="104"/>
                      </a:lnTo>
                      <a:lnTo>
                        <a:pt x="16" y="102"/>
                      </a:lnTo>
                      <a:lnTo>
                        <a:pt x="13" y="98"/>
                      </a:lnTo>
                      <a:lnTo>
                        <a:pt x="8" y="89"/>
                      </a:lnTo>
                      <a:lnTo>
                        <a:pt x="4" y="78"/>
                      </a:lnTo>
                      <a:lnTo>
                        <a:pt x="1" y="66"/>
                      </a:lnTo>
                      <a:lnTo>
                        <a:pt x="0" y="52"/>
                      </a:lnTo>
                      <a:lnTo>
                        <a:pt x="1" y="38"/>
                      </a:lnTo>
                      <a:lnTo>
                        <a:pt x="4" y="26"/>
                      </a:lnTo>
                      <a:lnTo>
                        <a:pt x="8" y="16"/>
                      </a:lnTo>
                      <a:lnTo>
                        <a:pt x="13" y="8"/>
                      </a:lnTo>
                      <a:lnTo>
                        <a:pt x="16" y="3"/>
                      </a:lnTo>
                      <a:lnTo>
                        <a:pt x="17"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200">
                    <a:solidFill>
                      <a:prstClr val="black"/>
                    </a:solidFill>
                  </a:endParaRPr>
                </a:p>
              </p:txBody>
            </p:sp>
            <p:sp>
              <p:nvSpPr>
                <p:cNvPr id="53" name="Freeform 66"/>
                <p:cNvSpPr>
                  <a:spLocks/>
                </p:cNvSpPr>
                <p:nvPr/>
              </p:nvSpPr>
              <p:spPr bwMode="auto">
                <a:xfrm>
                  <a:off x="-12" y="866"/>
                  <a:ext cx="15" cy="14"/>
                </a:xfrm>
                <a:custGeom>
                  <a:avLst/>
                  <a:gdLst>
                    <a:gd name="T0" fmla="*/ 0 w 73"/>
                    <a:gd name="T1" fmla="*/ 0 h 74"/>
                    <a:gd name="T2" fmla="*/ 4 w 73"/>
                    <a:gd name="T3" fmla="*/ 1 h 74"/>
                    <a:gd name="T4" fmla="*/ 11 w 73"/>
                    <a:gd name="T5" fmla="*/ 3 h 74"/>
                    <a:gd name="T6" fmla="*/ 23 w 73"/>
                    <a:gd name="T7" fmla="*/ 8 h 74"/>
                    <a:gd name="T8" fmla="*/ 36 w 73"/>
                    <a:gd name="T9" fmla="*/ 14 h 74"/>
                    <a:gd name="T10" fmla="*/ 48 w 73"/>
                    <a:gd name="T11" fmla="*/ 25 h 74"/>
                    <a:gd name="T12" fmla="*/ 59 w 73"/>
                    <a:gd name="T13" fmla="*/ 38 h 74"/>
                    <a:gd name="T14" fmla="*/ 66 w 73"/>
                    <a:gd name="T15" fmla="*/ 51 h 74"/>
                    <a:gd name="T16" fmla="*/ 70 w 73"/>
                    <a:gd name="T17" fmla="*/ 63 h 74"/>
                    <a:gd name="T18" fmla="*/ 72 w 73"/>
                    <a:gd name="T19" fmla="*/ 70 h 74"/>
                    <a:gd name="T20" fmla="*/ 73 w 73"/>
                    <a:gd name="T21" fmla="*/ 74 h 74"/>
                    <a:gd name="T22" fmla="*/ 70 w 73"/>
                    <a:gd name="T23" fmla="*/ 74 h 74"/>
                    <a:gd name="T24" fmla="*/ 61 w 73"/>
                    <a:gd name="T25" fmla="*/ 71 h 74"/>
                    <a:gd name="T26" fmla="*/ 51 w 73"/>
                    <a:gd name="T27" fmla="*/ 67 h 74"/>
                    <a:gd name="T28" fmla="*/ 38 w 73"/>
                    <a:gd name="T29" fmla="*/ 60 h 74"/>
                    <a:gd name="T30" fmla="*/ 25 w 73"/>
                    <a:gd name="T31" fmla="*/ 50 h 74"/>
                    <a:gd name="T32" fmla="*/ 14 w 73"/>
                    <a:gd name="T33" fmla="*/ 37 h 74"/>
                    <a:gd name="T34" fmla="*/ 7 w 73"/>
                    <a:gd name="T35" fmla="*/ 23 h 74"/>
                    <a:gd name="T36" fmla="*/ 3 w 73"/>
                    <a:gd name="T37" fmla="*/ 12 h 74"/>
                    <a:gd name="T38" fmla="*/ 0 w 73"/>
                    <a:gd name="T39" fmla="*/ 3 h 74"/>
                    <a:gd name="T40" fmla="*/ 0 w 73"/>
                    <a:gd name="T4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4">
                      <a:moveTo>
                        <a:pt x="0" y="0"/>
                      </a:moveTo>
                      <a:lnTo>
                        <a:pt x="4" y="1"/>
                      </a:lnTo>
                      <a:lnTo>
                        <a:pt x="11" y="3"/>
                      </a:lnTo>
                      <a:lnTo>
                        <a:pt x="23" y="8"/>
                      </a:lnTo>
                      <a:lnTo>
                        <a:pt x="36" y="14"/>
                      </a:lnTo>
                      <a:lnTo>
                        <a:pt x="48" y="25"/>
                      </a:lnTo>
                      <a:lnTo>
                        <a:pt x="59" y="38"/>
                      </a:lnTo>
                      <a:lnTo>
                        <a:pt x="66" y="51"/>
                      </a:lnTo>
                      <a:lnTo>
                        <a:pt x="70" y="63"/>
                      </a:lnTo>
                      <a:lnTo>
                        <a:pt x="72" y="70"/>
                      </a:lnTo>
                      <a:lnTo>
                        <a:pt x="73" y="74"/>
                      </a:lnTo>
                      <a:lnTo>
                        <a:pt x="70" y="74"/>
                      </a:lnTo>
                      <a:lnTo>
                        <a:pt x="61" y="71"/>
                      </a:lnTo>
                      <a:lnTo>
                        <a:pt x="51" y="67"/>
                      </a:lnTo>
                      <a:lnTo>
                        <a:pt x="38" y="60"/>
                      </a:lnTo>
                      <a:lnTo>
                        <a:pt x="25" y="50"/>
                      </a:lnTo>
                      <a:lnTo>
                        <a:pt x="14" y="37"/>
                      </a:lnTo>
                      <a:lnTo>
                        <a:pt x="7" y="23"/>
                      </a:lnTo>
                      <a:lnTo>
                        <a:pt x="3" y="12"/>
                      </a:lnTo>
                      <a:lnTo>
                        <a:pt x="0" y="3"/>
                      </a:lnTo>
                      <a:lnTo>
                        <a:pt x="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200">
                    <a:solidFill>
                      <a:prstClr val="black"/>
                    </a:solidFill>
                  </a:endParaRPr>
                </a:p>
              </p:txBody>
            </p:sp>
            <p:sp>
              <p:nvSpPr>
                <p:cNvPr id="54" name="Freeform 67"/>
                <p:cNvSpPr>
                  <a:spLocks/>
                </p:cNvSpPr>
                <p:nvPr/>
              </p:nvSpPr>
              <p:spPr bwMode="auto">
                <a:xfrm>
                  <a:off x="10" y="888"/>
                  <a:ext cx="15" cy="15"/>
                </a:xfrm>
                <a:custGeom>
                  <a:avLst/>
                  <a:gdLst>
                    <a:gd name="T0" fmla="*/ 0 w 73"/>
                    <a:gd name="T1" fmla="*/ 0 h 75"/>
                    <a:gd name="T2" fmla="*/ 3 w 73"/>
                    <a:gd name="T3" fmla="*/ 1 h 75"/>
                    <a:gd name="T4" fmla="*/ 12 w 73"/>
                    <a:gd name="T5" fmla="*/ 3 h 75"/>
                    <a:gd name="T6" fmla="*/ 23 w 73"/>
                    <a:gd name="T7" fmla="*/ 8 h 75"/>
                    <a:gd name="T8" fmla="*/ 36 w 73"/>
                    <a:gd name="T9" fmla="*/ 14 h 75"/>
                    <a:gd name="T10" fmla="*/ 48 w 73"/>
                    <a:gd name="T11" fmla="*/ 25 h 75"/>
                    <a:gd name="T12" fmla="*/ 59 w 73"/>
                    <a:gd name="T13" fmla="*/ 38 h 75"/>
                    <a:gd name="T14" fmla="*/ 65 w 73"/>
                    <a:gd name="T15" fmla="*/ 51 h 75"/>
                    <a:gd name="T16" fmla="*/ 70 w 73"/>
                    <a:gd name="T17" fmla="*/ 63 h 75"/>
                    <a:gd name="T18" fmla="*/ 72 w 73"/>
                    <a:gd name="T19" fmla="*/ 71 h 75"/>
                    <a:gd name="T20" fmla="*/ 73 w 73"/>
                    <a:gd name="T21" fmla="*/ 75 h 75"/>
                    <a:gd name="T22" fmla="*/ 70 w 73"/>
                    <a:gd name="T23" fmla="*/ 74 h 75"/>
                    <a:gd name="T24" fmla="*/ 61 w 73"/>
                    <a:gd name="T25" fmla="*/ 71 h 75"/>
                    <a:gd name="T26" fmla="*/ 50 w 73"/>
                    <a:gd name="T27" fmla="*/ 67 h 75"/>
                    <a:gd name="T28" fmla="*/ 38 w 73"/>
                    <a:gd name="T29" fmla="*/ 60 h 75"/>
                    <a:gd name="T30" fmla="*/ 25 w 73"/>
                    <a:gd name="T31" fmla="*/ 50 h 75"/>
                    <a:gd name="T32" fmla="*/ 14 w 73"/>
                    <a:gd name="T33" fmla="*/ 37 h 75"/>
                    <a:gd name="T34" fmla="*/ 8 w 73"/>
                    <a:gd name="T35" fmla="*/ 24 h 75"/>
                    <a:gd name="T36" fmla="*/ 3 w 73"/>
                    <a:gd name="T37" fmla="*/ 12 h 75"/>
                    <a:gd name="T38" fmla="*/ 1 w 73"/>
                    <a:gd name="T39" fmla="*/ 3 h 75"/>
                    <a:gd name="T40" fmla="*/ 0 w 73"/>
                    <a:gd name="T41"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5">
                      <a:moveTo>
                        <a:pt x="0" y="0"/>
                      </a:moveTo>
                      <a:lnTo>
                        <a:pt x="3" y="1"/>
                      </a:lnTo>
                      <a:lnTo>
                        <a:pt x="12" y="3"/>
                      </a:lnTo>
                      <a:lnTo>
                        <a:pt x="23" y="8"/>
                      </a:lnTo>
                      <a:lnTo>
                        <a:pt x="36" y="14"/>
                      </a:lnTo>
                      <a:lnTo>
                        <a:pt x="48" y="25"/>
                      </a:lnTo>
                      <a:lnTo>
                        <a:pt x="59" y="38"/>
                      </a:lnTo>
                      <a:lnTo>
                        <a:pt x="65" y="51"/>
                      </a:lnTo>
                      <a:lnTo>
                        <a:pt x="70" y="63"/>
                      </a:lnTo>
                      <a:lnTo>
                        <a:pt x="72" y="71"/>
                      </a:lnTo>
                      <a:lnTo>
                        <a:pt x="73" y="75"/>
                      </a:lnTo>
                      <a:lnTo>
                        <a:pt x="70" y="74"/>
                      </a:lnTo>
                      <a:lnTo>
                        <a:pt x="61" y="71"/>
                      </a:lnTo>
                      <a:lnTo>
                        <a:pt x="50" y="67"/>
                      </a:lnTo>
                      <a:lnTo>
                        <a:pt x="38" y="60"/>
                      </a:lnTo>
                      <a:lnTo>
                        <a:pt x="25" y="50"/>
                      </a:lnTo>
                      <a:lnTo>
                        <a:pt x="14" y="37"/>
                      </a:lnTo>
                      <a:lnTo>
                        <a:pt x="8" y="24"/>
                      </a:lnTo>
                      <a:lnTo>
                        <a:pt x="3" y="12"/>
                      </a:lnTo>
                      <a:lnTo>
                        <a:pt x="1" y="3"/>
                      </a:lnTo>
                      <a:lnTo>
                        <a:pt x="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200">
                    <a:solidFill>
                      <a:prstClr val="black"/>
                    </a:solidFill>
                  </a:endParaRPr>
                </a:p>
              </p:txBody>
            </p:sp>
            <p:sp>
              <p:nvSpPr>
                <p:cNvPr id="55" name="Freeform 68"/>
                <p:cNvSpPr>
                  <a:spLocks/>
                </p:cNvSpPr>
                <p:nvPr/>
              </p:nvSpPr>
              <p:spPr bwMode="auto">
                <a:xfrm>
                  <a:off x="3" y="889"/>
                  <a:ext cx="7" cy="21"/>
                </a:xfrm>
                <a:custGeom>
                  <a:avLst/>
                  <a:gdLst>
                    <a:gd name="T0" fmla="*/ 17 w 34"/>
                    <a:gd name="T1" fmla="*/ 0 h 104"/>
                    <a:gd name="T2" fmla="*/ 18 w 34"/>
                    <a:gd name="T3" fmla="*/ 2 h 104"/>
                    <a:gd name="T4" fmla="*/ 21 w 34"/>
                    <a:gd name="T5" fmla="*/ 7 h 104"/>
                    <a:gd name="T6" fmla="*/ 26 w 34"/>
                    <a:gd name="T7" fmla="*/ 15 h 104"/>
                    <a:gd name="T8" fmla="*/ 30 w 34"/>
                    <a:gd name="T9" fmla="*/ 26 h 104"/>
                    <a:gd name="T10" fmla="*/ 33 w 34"/>
                    <a:gd name="T11" fmla="*/ 39 h 104"/>
                    <a:gd name="T12" fmla="*/ 34 w 34"/>
                    <a:gd name="T13" fmla="*/ 52 h 104"/>
                    <a:gd name="T14" fmla="*/ 33 w 34"/>
                    <a:gd name="T15" fmla="*/ 66 h 104"/>
                    <a:gd name="T16" fmla="*/ 30 w 34"/>
                    <a:gd name="T17" fmla="*/ 79 h 104"/>
                    <a:gd name="T18" fmla="*/ 26 w 34"/>
                    <a:gd name="T19" fmla="*/ 89 h 104"/>
                    <a:gd name="T20" fmla="*/ 21 w 34"/>
                    <a:gd name="T21" fmla="*/ 97 h 104"/>
                    <a:gd name="T22" fmla="*/ 18 w 34"/>
                    <a:gd name="T23" fmla="*/ 102 h 104"/>
                    <a:gd name="T24" fmla="*/ 17 w 34"/>
                    <a:gd name="T25" fmla="*/ 104 h 104"/>
                    <a:gd name="T26" fmla="*/ 16 w 34"/>
                    <a:gd name="T27" fmla="*/ 102 h 104"/>
                    <a:gd name="T28" fmla="*/ 13 w 34"/>
                    <a:gd name="T29" fmla="*/ 97 h 104"/>
                    <a:gd name="T30" fmla="*/ 9 w 34"/>
                    <a:gd name="T31" fmla="*/ 89 h 104"/>
                    <a:gd name="T32" fmla="*/ 4 w 34"/>
                    <a:gd name="T33" fmla="*/ 79 h 104"/>
                    <a:gd name="T34" fmla="*/ 1 w 34"/>
                    <a:gd name="T35" fmla="*/ 66 h 104"/>
                    <a:gd name="T36" fmla="*/ 0 w 34"/>
                    <a:gd name="T37" fmla="*/ 52 h 104"/>
                    <a:gd name="T38" fmla="*/ 1 w 34"/>
                    <a:gd name="T39" fmla="*/ 39 h 104"/>
                    <a:gd name="T40" fmla="*/ 4 w 34"/>
                    <a:gd name="T41" fmla="*/ 26 h 104"/>
                    <a:gd name="T42" fmla="*/ 9 w 34"/>
                    <a:gd name="T43" fmla="*/ 15 h 104"/>
                    <a:gd name="T44" fmla="*/ 13 w 34"/>
                    <a:gd name="T45" fmla="*/ 7 h 104"/>
                    <a:gd name="T46" fmla="*/ 16 w 34"/>
                    <a:gd name="T47" fmla="*/ 2 h 104"/>
                    <a:gd name="T48" fmla="*/ 17 w 34"/>
                    <a:gd name="T4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04">
                      <a:moveTo>
                        <a:pt x="17" y="0"/>
                      </a:moveTo>
                      <a:lnTo>
                        <a:pt x="18" y="2"/>
                      </a:lnTo>
                      <a:lnTo>
                        <a:pt x="21" y="7"/>
                      </a:lnTo>
                      <a:lnTo>
                        <a:pt x="26" y="15"/>
                      </a:lnTo>
                      <a:lnTo>
                        <a:pt x="30" y="26"/>
                      </a:lnTo>
                      <a:lnTo>
                        <a:pt x="33" y="39"/>
                      </a:lnTo>
                      <a:lnTo>
                        <a:pt x="34" y="52"/>
                      </a:lnTo>
                      <a:lnTo>
                        <a:pt x="33" y="66"/>
                      </a:lnTo>
                      <a:lnTo>
                        <a:pt x="30" y="79"/>
                      </a:lnTo>
                      <a:lnTo>
                        <a:pt x="26" y="89"/>
                      </a:lnTo>
                      <a:lnTo>
                        <a:pt x="21" y="97"/>
                      </a:lnTo>
                      <a:lnTo>
                        <a:pt x="18" y="102"/>
                      </a:lnTo>
                      <a:lnTo>
                        <a:pt x="17" y="104"/>
                      </a:lnTo>
                      <a:lnTo>
                        <a:pt x="16" y="102"/>
                      </a:lnTo>
                      <a:lnTo>
                        <a:pt x="13" y="97"/>
                      </a:lnTo>
                      <a:lnTo>
                        <a:pt x="9" y="89"/>
                      </a:lnTo>
                      <a:lnTo>
                        <a:pt x="4" y="79"/>
                      </a:lnTo>
                      <a:lnTo>
                        <a:pt x="1" y="66"/>
                      </a:lnTo>
                      <a:lnTo>
                        <a:pt x="0" y="52"/>
                      </a:lnTo>
                      <a:lnTo>
                        <a:pt x="1" y="39"/>
                      </a:lnTo>
                      <a:lnTo>
                        <a:pt x="4" y="26"/>
                      </a:lnTo>
                      <a:lnTo>
                        <a:pt x="9" y="15"/>
                      </a:lnTo>
                      <a:lnTo>
                        <a:pt x="13" y="7"/>
                      </a:lnTo>
                      <a:lnTo>
                        <a:pt x="16" y="2"/>
                      </a:lnTo>
                      <a:lnTo>
                        <a:pt x="17"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200">
                    <a:solidFill>
                      <a:prstClr val="black"/>
                    </a:solidFill>
                  </a:endParaRPr>
                </a:p>
              </p:txBody>
            </p:sp>
            <p:sp>
              <p:nvSpPr>
                <p:cNvPr id="56" name="Freeform 69"/>
                <p:cNvSpPr>
                  <a:spLocks/>
                </p:cNvSpPr>
                <p:nvPr/>
              </p:nvSpPr>
              <p:spPr bwMode="auto">
                <a:xfrm>
                  <a:off x="10" y="866"/>
                  <a:ext cx="15" cy="14"/>
                </a:xfrm>
                <a:custGeom>
                  <a:avLst/>
                  <a:gdLst>
                    <a:gd name="T0" fmla="*/ 73 w 73"/>
                    <a:gd name="T1" fmla="*/ 0 h 74"/>
                    <a:gd name="T2" fmla="*/ 72 w 73"/>
                    <a:gd name="T3" fmla="*/ 3 h 74"/>
                    <a:gd name="T4" fmla="*/ 70 w 73"/>
                    <a:gd name="T5" fmla="*/ 12 h 74"/>
                    <a:gd name="T6" fmla="*/ 65 w 73"/>
                    <a:gd name="T7" fmla="*/ 23 h 74"/>
                    <a:gd name="T8" fmla="*/ 59 w 73"/>
                    <a:gd name="T9" fmla="*/ 37 h 74"/>
                    <a:gd name="T10" fmla="*/ 48 w 73"/>
                    <a:gd name="T11" fmla="*/ 50 h 74"/>
                    <a:gd name="T12" fmla="*/ 36 w 73"/>
                    <a:gd name="T13" fmla="*/ 60 h 74"/>
                    <a:gd name="T14" fmla="*/ 23 w 73"/>
                    <a:gd name="T15" fmla="*/ 67 h 74"/>
                    <a:gd name="T16" fmla="*/ 12 w 73"/>
                    <a:gd name="T17" fmla="*/ 71 h 74"/>
                    <a:gd name="T18" fmla="*/ 3 w 73"/>
                    <a:gd name="T19" fmla="*/ 74 h 74"/>
                    <a:gd name="T20" fmla="*/ 0 w 73"/>
                    <a:gd name="T21" fmla="*/ 74 h 74"/>
                    <a:gd name="T22" fmla="*/ 1 w 73"/>
                    <a:gd name="T23" fmla="*/ 70 h 74"/>
                    <a:gd name="T24" fmla="*/ 3 w 73"/>
                    <a:gd name="T25" fmla="*/ 63 h 74"/>
                    <a:gd name="T26" fmla="*/ 8 w 73"/>
                    <a:gd name="T27" fmla="*/ 51 h 74"/>
                    <a:gd name="T28" fmla="*/ 14 w 73"/>
                    <a:gd name="T29" fmla="*/ 38 h 74"/>
                    <a:gd name="T30" fmla="*/ 25 w 73"/>
                    <a:gd name="T31" fmla="*/ 25 h 74"/>
                    <a:gd name="T32" fmla="*/ 38 w 73"/>
                    <a:gd name="T33" fmla="*/ 14 h 74"/>
                    <a:gd name="T34" fmla="*/ 50 w 73"/>
                    <a:gd name="T35" fmla="*/ 8 h 74"/>
                    <a:gd name="T36" fmla="*/ 61 w 73"/>
                    <a:gd name="T37" fmla="*/ 3 h 74"/>
                    <a:gd name="T38" fmla="*/ 70 w 73"/>
                    <a:gd name="T39" fmla="*/ 1 h 74"/>
                    <a:gd name="T40" fmla="*/ 73 w 73"/>
                    <a:gd name="T4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4">
                      <a:moveTo>
                        <a:pt x="73" y="0"/>
                      </a:moveTo>
                      <a:lnTo>
                        <a:pt x="72" y="3"/>
                      </a:lnTo>
                      <a:lnTo>
                        <a:pt x="70" y="12"/>
                      </a:lnTo>
                      <a:lnTo>
                        <a:pt x="65" y="23"/>
                      </a:lnTo>
                      <a:lnTo>
                        <a:pt x="59" y="37"/>
                      </a:lnTo>
                      <a:lnTo>
                        <a:pt x="48" y="50"/>
                      </a:lnTo>
                      <a:lnTo>
                        <a:pt x="36" y="60"/>
                      </a:lnTo>
                      <a:lnTo>
                        <a:pt x="23" y="67"/>
                      </a:lnTo>
                      <a:lnTo>
                        <a:pt x="12" y="71"/>
                      </a:lnTo>
                      <a:lnTo>
                        <a:pt x="3" y="74"/>
                      </a:lnTo>
                      <a:lnTo>
                        <a:pt x="0" y="74"/>
                      </a:lnTo>
                      <a:lnTo>
                        <a:pt x="1" y="70"/>
                      </a:lnTo>
                      <a:lnTo>
                        <a:pt x="3" y="63"/>
                      </a:lnTo>
                      <a:lnTo>
                        <a:pt x="8" y="51"/>
                      </a:lnTo>
                      <a:lnTo>
                        <a:pt x="14" y="38"/>
                      </a:lnTo>
                      <a:lnTo>
                        <a:pt x="25" y="25"/>
                      </a:lnTo>
                      <a:lnTo>
                        <a:pt x="38" y="14"/>
                      </a:lnTo>
                      <a:lnTo>
                        <a:pt x="50" y="8"/>
                      </a:lnTo>
                      <a:lnTo>
                        <a:pt x="61" y="3"/>
                      </a:lnTo>
                      <a:lnTo>
                        <a:pt x="70" y="1"/>
                      </a:lnTo>
                      <a:lnTo>
                        <a:pt x="73"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200">
                    <a:solidFill>
                      <a:prstClr val="black"/>
                    </a:solidFill>
                  </a:endParaRPr>
                </a:p>
              </p:txBody>
            </p:sp>
            <p:sp>
              <p:nvSpPr>
                <p:cNvPr id="57" name="Freeform 70"/>
                <p:cNvSpPr>
                  <a:spLocks/>
                </p:cNvSpPr>
                <p:nvPr/>
              </p:nvSpPr>
              <p:spPr bwMode="auto">
                <a:xfrm>
                  <a:off x="12" y="881"/>
                  <a:ext cx="20" cy="6"/>
                </a:xfrm>
                <a:custGeom>
                  <a:avLst/>
                  <a:gdLst>
                    <a:gd name="T0" fmla="*/ 51 w 103"/>
                    <a:gd name="T1" fmla="*/ 0 h 34"/>
                    <a:gd name="T2" fmla="*/ 65 w 103"/>
                    <a:gd name="T3" fmla="*/ 1 h 34"/>
                    <a:gd name="T4" fmla="*/ 77 w 103"/>
                    <a:gd name="T5" fmla="*/ 4 h 34"/>
                    <a:gd name="T6" fmla="*/ 87 w 103"/>
                    <a:gd name="T7" fmla="*/ 8 h 34"/>
                    <a:gd name="T8" fmla="*/ 96 w 103"/>
                    <a:gd name="T9" fmla="*/ 13 h 34"/>
                    <a:gd name="T10" fmla="*/ 101 w 103"/>
                    <a:gd name="T11" fmla="*/ 16 h 34"/>
                    <a:gd name="T12" fmla="*/ 103 w 103"/>
                    <a:gd name="T13" fmla="*/ 17 h 34"/>
                    <a:gd name="T14" fmla="*/ 101 w 103"/>
                    <a:gd name="T15" fmla="*/ 19 h 34"/>
                    <a:gd name="T16" fmla="*/ 96 w 103"/>
                    <a:gd name="T17" fmla="*/ 21 h 34"/>
                    <a:gd name="T18" fmla="*/ 87 w 103"/>
                    <a:gd name="T19" fmla="*/ 26 h 34"/>
                    <a:gd name="T20" fmla="*/ 77 w 103"/>
                    <a:gd name="T21" fmla="*/ 30 h 34"/>
                    <a:gd name="T22" fmla="*/ 65 w 103"/>
                    <a:gd name="T23" fmla="*/ 33 h 34"/>
                    <a:gd name="T24" fmla="*/ 51 w 103"/>
                    <a:gd name="T25" fmla="*/ 34 h 34"/>
                    <a:gd name="T26" fmla="*/ 37 w 103"/>
                    <a:gd name="T27" fmla="*/ 33 h 34"/>
                    <a:gd name="T28" fmla="*/ 25 w 103"/>
                    <a:gd name="T29" fmla="*/ 30 h 34"/>
                    <a:gd name="T30" fmla="*/ 15 w 103"/>
                    <a:gd name="T31" fmla="*/ 26 h 34"/>
                    <a:gd name="T32" fmla="*/ 7 w 103"/>
                    <a:gd name="T33" fmla="*/ 21 h 34"/>
                    <a:gd name="T34" fmla="*/ 2 w 103"/>
                    <a:gd name="T35" fmla="*/ 19 h 34"/>
                    <a:gd name="T36" fmla="*/ 0 w 103"/>
                    <a:gd name="T37" fmla="*/ 17 h 34"/>
                    <a:gd name="T38" fmla="*/ 2 w 103"/>
                    <a:gd name="T39" fmla="*/ 16 h 34"/>
                    <a:gd name="T40" fmla="*/ 7 w 103"/>
                    <a:gd name="T41" fmla="*/ 13 h 34"/>
                    <a:gd name="T42" fmla="*/ 15 w 103"/>
                    <a:gd name="T43" fmla="*/ 8 h 34"/>
                    <a:gd name="T44" fmla="*/ 25 w 103"/>
                    <a:gd name="T45" fmla="*/ 4 h 34"/>
                    <a:gd name="T46" fmla="*/ 37 w 103"/>
                    <a:gd name="T47" fmla="*/ 1 h 34"/>
                    <a:gd name="T48" fmla="*/ 51 w 103"/>
                    <a:gd name="T4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 h="34">
                      <a:moveTo>
                        <a:pt x="51" y="0"/>
                      </a:moveTo>
                      <a:lnTo>
                        <a:pt x="65" y="1"/>
                      </a:lnTo>
                      <a:lnTo>
                        <a:pt x="77" y="4"/>
                      </a:lnTo>
                      <a:lnTo>
                        <a:pt x="87" y="8"/>
                      </a:lnTo>
                      <a:lnTo>
                        <a:pt x="96" y="13"/>
                      </a:lnTo>
                      <a:lnTo>
                        <a:pt x="101" y="16"/>
                      </a:lnTo>
                      <a:lnTo>
                        <a:pt x="103" y="17"/>
                      </a:lnTo>
                      <a:lnTo>
                        <a:pt x="101" y="19"/>
                      </a:lnTo>
                      <a:lnTo>
                        <a:pt x="96" y="21"/>
                      </a:lnTo>
                      <a:lnTo>
                        <a:pt x="87" y="26"/>
                      </a:lnTo>
                      <a:lnTo>
                        <a:pt x="77" y="30"/>
                      </a:lnTo>
                      <a:lnTo>
                        <a:pt x="65" y="33"/>
                      </a:lnTo>
                      <a:lnTo>
                        <a:pt x="51" y="34"/>
                      </a:lnTo>
                      <a:lnTo>
                        <a:pt x="37" y="33"/>
                      </a:lnTo>
                      <a:lnTo>
                        <a:pt x="25" y="30"/>
                      </a:lnTo>
                      <a:lnTo>
                        <a:pt x="15" y="26"/>
                      </a:lnTo>
                      <a:lnTo>
                        <a:pt x="7" y="21"/>
                      </a:lnTo>
                      <a:lnTo>
                        <a:pt x="2" y="19"/>
                      </a:lnTo>
                      <a:lnTo>
                        <a:pt x="0" y="17"/>
                      </a:lnTo>
                      <a:lnTo>
                        <a:pt x="2" y="16"/>
                      </a:lnTo>
                      <a:lnTo>
                        <a:pt x="7" y="13"/>
                      </a:lnTo>
                      <a:lnTo>
                        <a:pt x="15" y="8"/>
                      </a:lnTo>
                      <a:lnTo>
                        <a:pt x="25" y="4"/>
                      </a:lnTo>
                      <a:lnTo>
                        <a:pt x="37" y="1"/>
                      </a:lnTo>
                      <a:lnTo>
                        <a:pt x="51"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200">
                    <a:solidFill>
                      <a:prstClr val="black"/>
                    </a:solidFill>
                  </a:endParaRPr>
                </a:p>
              </p:txBody>
            </p:sp>
            <p:sp>
              <p:nvSpPr>
                <p:cNvPr id="58" name="Freeform 71"/>
                <p:cNvSpPr>
                  <a:spLocks/>
                </p:cNvSpPr>
                <p:nvPr/>
              </p:nvSpPr>
              <p:spPr bwMode="auto">
                <a:xfrm>
                  <a:off x="3" y="858"/>
                  <a:ext cx="7" cy="21"/>
                </a:xfrm>
                <a:custGeom>
                  <a:avLst/>
                  <a:gdLst>
                    <a:gd name="T0" fmla="*/ 17 w 34"/>
                    <a:gd name="T1" fmla="*/ 0 h 104"/>
                    <a:gd name="T2" fmla="*/ 18 w 34"/>
                    <a:gd name="T3" fmla="*/ 3 h 104"/>
                    <a:gd name="T4" fmla="*/ 21 w 34"/>
                    <a:gd name="T5" fmla="*/ 8 h 104"/>
                    <a:gd name="T6" fmla="*/ 26 w 34"/>
                    <a:gd name="T7" fmla="*/ 16 h 104"/>
                    <a:gd name="T8" fmla="*/ 30 w 34"/>
                    <a:gd name="T9" fmla="*/ 26 h 104"/>
                    <a:gd name="T10" fmla="*/ 33 w 34"/>
                    <a:gd name="T11" fmla="*/ 38 h 104"/>
                    <a:gd name="T12" fmla="*/ 34 w 34"/>
                    <a:gd name="T13" fmla="*/ 52 h 104"/>
                    <a:gd name="T14" fmla="*/ 33 w 34"/>
                    <a:gd name="T15" fmla="*/ 66 h 104"/>
                    <a:gd name="T16" fmla="*/ 30 w 34"/>
                    <a:gd name="T17" fmla="*/ 78 h 104"/>
                    <a:gd name="T18" fmla="*/ 26 w 34"/>
                    <a:gd name="T19" fmla="*/ 89 h 104"/>
                    <a:gd name="T20" fmla="*/ 21 w 34"/>
                    <a:gd name="T21" fmla="*/ 98 h 104"/>
                    <a:gd name="T22" fmla="*/ 18 w 34"/>
                    <a:gd name="T23" fmla="*/ 102 h 104"/>
                    <a:gd name="T24" fmla="*/ 17 w 34"/>
                    <a:gd name="T25" fmla="*/ 104 h 104"/>
                    <a:gd name="T26" fmla="*/ 16 w 34"/>
                    <a:gd name="T27" fmla="*/ 102 h 104"/>
                    <a:gd name="T28" fmla="*/ 13 w 34"/>
                    <a:gd name="T29" fmla="*/ 98 h 104"/>
                    <a:gd name="T30" fmla="*/ 9 w 34"/>
                    <a:gd name="T31" fmla="*/ 89 h 104"/>
                    <a:gd name="T32" fmla="*/ 4 w 34"/>
                    <a:gd name="T33" fmla="*/ 78 h 104"/>
                    <a:gd name="T34" fmla="*/ 1 w 34"/>
                    <a:gd name="T35" fmla="*/ 66 h 104"/>
                    <a:gd name="T36" fmla="*/ 0 w 34"/>
                    <a:gd name="T37" fmla="*/ 52 h 104"/>
                    <a:gd name="T38" fmla="*/ 1 w 34"/>
                    <a:gd name="T39" fmla="*/ 38 h 104"/>
                    <a:gd name="T40" fmla="*/ 4 w 34"/>
                    <a:gd name="T41" fmla="*/ 26 h 104"/>
                    <a:gd name="T42" fmla="*/ 9 w 34"/>
                    <a:gd name="T43" fmla="*/ 16 h 104"/>
                    <a:gd name="T44" fmla="*/ 13 w 34"/>
                    <a:gd name="T45" fmla="*/ 8 h 104"/>
                    <a:gd name="T46" fmla="*/ 16 w 34"/>
                    <a:gd name="T47" fmla="*/ 3 h 104"/>
                    <a:gd name="T48" fmla="*/ 17 w 34"/>
                    <a:gd name="T4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04">
                      <a:moveTo>
                        <a:pt x="17" y="0"/>
                      </a:moveTo>
                      <a:lnTo>
                        <a:pt x="18" y="3"/>
                      </a:lnTo>
                      <a:lnTo>
                        <a:pt x="21" y="8"/>
                      </a:lnTo>
                      <a:lnTo>
                        <a:pt x="26" y="16"/>
                      </a:lnTo>
                      <a:lnTo>
                        <a:pt x="30" y="26"/>
                      </a:lnTo>
                      <a:lnTo>
                        <a:pt x="33" y="38"/>
                      </a:lnTo>
                      <a:lnTo>
                        <a:pt x="34" y="52"/>
                      </a:lnTo>
                      <a:lnTo>
                        <a:pt x="33" y="66"/>
                      </a:lnTo>
                      <a:lnTo>
                        <a:pt x="30" y="78"/>
                      </a:lnTo>
                      <a:lnTo>
                        <a:pt x="26" y="89"/>
                      </a:lnTo>
                      <a:lnTo>
                        <a:pt x="21" y="98"/>
                      </a:lnTo>
                      <a:lnTo>
                        <a:pt x="18" y="102"/>
                      </a:lnTo>
                      <a:lnTo>
                        <a:pt x="17" y="104"/>
                      </a:lnTo>
                      <a:lnTo>
                        <a:pt x="16" y="102"/>
                      </a:lnTo>
                      <a:lnTo>
                        <a:pt x="13" y="98"/>
                      </a:lnTo>
                      <a:lnTo>
                        <a:pt x="9" y="89"/>
                      </a:lnTo>
                      <a:lnTo>
                        <a:pt x="4" y="78"/>
                      </a:lnTo>
                      <a:lnTo>
                        <a:pt x="1" y="66"/>
                      </a:lnTo>
                      <a:lnTo>
                        <a:pt x="0" y="52"/>
                      </a:lnTo>
                      <a:lnTo>
                        <a:pt x="1" y="38"/>
                      </a:lnTo>
                      <a:lnTo>
                        <a:pt x="4" y="26"/>
                      </a:lnTo>
                      <a:lnTo>
                        <a:pt x="9" y="16"/>
                      </a:lnTo>
                      <a:lnTo>
                        <a:pt x="13" y="8"/>
                      </a:lnTo>
                      <a:lnTo>
                        <a:pt x="16" y="3"/>
                      </a:lnTo>
                      <a:lnTo>
                        <a:pt x="17"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200">
                    <a:solidFill>
                      <a:prstClr val="black"/>
                    </a:solidFill>
                  </a:endParaRPr>
                </a:p>
              </p:txBody>
            </p:sp>
            <p:sp>
              <p:nvSpPr>
                <p:cNvPr id="59" name="Freeform 72"/>
                <p:cNvSpPr>
                  <a:spLocks/>
                </p:cNvSpPr>
                <p:nvPr/>
              </p:nvSpPr>
              <p:spPr bwMode="auto">
                <a:xfrm>
                  <a:off x="-12" y="888"/>
                  <a:ext cx="15" cy="14"/>
                </a:xfrm>
                <a:custGeom>
                  <a:avLst/>
                  <a:gdLst>
                    <a:gd name="T0" fmla="*/ 73 w 73"/>
                    <a:gd name="T1" fmla="*/ 0 h 74"/>
                    <a:gd name="T2" fmla="*/ 72 w 73"/>
                    <a:gd name="T3" fmla="*/ 3 h 74"/>
                    <a:gd name="T4" fmla="*/ 70 w 73"/>
                    <a:gd name="T5" fmla="*/ 12 h 74"/>
                    <a:gd name="T6" fmla="*/ 66 w 73"/>
                    <a:gd name="T7" fmla="*/ 24 h 74"/>
                    <a:gd name="T8" fmla="*/ 59 w 73"/>
                    <a:gd name="T9" fmla="*/ 37 h 74"/>
                    <a:gd name="T10" fmla="*/ 48 w 73"/>
                    <a:gd name="T11" fmla="*/ 50 h 74"/>
                    <a:gd name="T12" fmla="*/ 36 w 73"/>
                    <a:gd name="T13" fmla="*/ 60 h 74"/>
                    <a:gd name="T14" fmla="*/ 23 w 73"/>
                    <a:gd name="T15" fmla="*/ 67 h 74"/>
                    <a:gd name="T16" fmla="*/ 11 w 73"/>
                    <a:gd name="T17" fmla="*/ 71 h 74"/>
                    <a:gd name="T18" fmla="*/ 4 w 73"/>
                    <a:gd name="T19" fmla="*/ 74 h 74"/>
                    <a:gd name="T20" fmla="*/ 0 w 73"/>
                    <a:gd name="T21" fmla="*/ 74 h 74"/>
                    <a:gd name="T22" fmla="*/ 0 w 73"/>
                    <a:gd name="T23" fmla="*/ 70 h 74"/>
                    <a:gd name="T24" fmla="*/ 3 w 73"/>
                    <a:gd name="T25" fmla="*/ 63 h 74"/>
                    <a:gd name="T26" fmla="*/ 7 w 73"/>
                    <a:gd name="T27" fmla="*/ 51 h 74"/>
                    <a:gd name="T28" fmla="*/ 14 w 73"/>
                    <a:gd name="T29" fmla="*/ 38 h 74"/>
                    <a:gd name="T30" fmla="*/ 25 w 73"/>
                    <a:gd name="T31" fmla="*/ 25 h 74"/>
                    <a:gd name="T32" fmla="*/ 38 w 73"/>
                    <a:gd name="T33" fmla="*/ 14 h 74"/>
                    <a:gd name="T34" fmla="*/ 51 w 73"/>
                    <a:gd name="T35" fmla="*/ 8 h 74"/>
                    <a:gd name="T36" fmla="*/ 61 w 73"/>
                    <a:gd name="T37" fmla="*/ 3 h 74"/>
                    <a:gd name="T38" fmla="*/ 70 w 73"/>
                    <a:gd name="T39" fmla="*/ 1 h 74"/>
                    <a:gd name="T40" fmla="*/ 73 w 73"/>
                    <a:gd name="T4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4">
                      <a:moveTo>
                        <a:pt x="73" y="0"/>
                      </a:moveTo>
                      <a:lnTo>
                        <a:pt x="72" y="3"/>
                      </a:lnTo>
                      <a:lnTo>
                        <a:pt x="70" y="12"/>
                      </a:lnTo>
                      <a:lnTo>
                        <a:pt x="66" y="24"/>
                      </a:lnTo>
                      <a:lnTo>
                        <a:pt x="59" y="37"/>
                      </a:lnTo>
                      <a:lnTo>
                        <a:pt x="48" y="50"/>
                      </a:lnTo>
                      <a:lnTo>
                        <a:pt x="36" y="60"/>
                      </a:lnTo>
                      <a:lnTo>
                        <a:pt x="23" y="67"/>
                      </a:lnTo>
                      <a:lnTo>
                        <a:pt x="11" y="71"/>
                      </a:lnTo>
                      <a:lnTo>
                        <a:pt x="4" y="74"/>
                      </a:lnTo>
                      <a:lnTo>
                        <a:pt x="0" y="74"/>
                      </a:lnTo>
                      <a:lnTo>
                        <a:pt x="0" y="70"/>
                      </a:lnTo>
                      <a:lnTo>
                        <a:pt x="3" y="63"/>
                      </a:lnTo>
                      <a:lnTo>
                        <a:pt x="7" y="51"/>
                      </a:lnTo>
                      <a:lnTo>
                        <a:pt x="14" y="38"/>
                      </a:lnTo>
                      <a:lnTo>
                        <a:pt x="25" y="25"/>
                      </a:lnTo>
                      <a:lnTo>
                        <a:pt x="38" y="14"/>
                      </a:lnTo>
                      <a:lnTo>
                        <a:pt x="51" y="8"/>
                      </a:lnTo>
                      <a:lnTo>
                        <a:pt x="61" y="3"/>
                      </a:lnTo>
                      <a:lnTo>
                        <a:pt x="70" y="1"/>
                      </a:lnTo>
                      <a:lnTo>
                        <a:pt x="73"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200">
                    <a:solidFill>
                      <a:prstClr val="black"/>
                    </a:solidFill>
                  </a:endParaRPr>
                </a:p>
              </p:txBody>
            </p:sp>
            <p:sp>
              <p:nvSpPr>
                <p:cNvPr id="60" name="Freeform 73"/>
                <p:cNvSpPr>
                  <a:spLocks/>
                </p:cNvSpPr>
                <p:nvPr/>
              </p:nvSpPr>
              <p:spPr bwMode="auto">
                <a:xfrm>
                  <a:off x="-19" y="881"/>
                  <a:ext cx="21" cy="6"/>
                </a:xfrm>
                <a:custGeom>
                  <a:avLst/>
                  <a:gdLst>
                    <a:gd name="T0" fmla="*/ 51 w 103"/>
                    <a:gd name="T1" fmla="*/ 0 h 34"/>
                    <a:gd name="T2" fmla="*/ 65 w 103"/>
                    <a:gd name="T3" fmla="*/ 1 h 34"/>
                    <a:gd name="T4" fmla="*/ 77 w 103"/>
                    <a:gd name="T5" fmla="*/ 4 h 34"/>
                    <a:gd name="T6" fmla="*/ 88 w 103"/>
                    <a:gd name="T7" fmla="*/ 8 h 34"/>
                    <a:gd name="T8" fmla="*/ 95 w 103"/>
                    <a:gd name="T9" fmla="*/ 13 h 34"/>
                    <a:gd name="T10" fmla="*/ 100 w 103"/>
                    <a:gd name="T11" fmla="*/ 16 h 34"/>
                    <a:gd name="T12" fmla="*/ 103 w 103"/>
                    <a:gd name="T13" fmla="*/ 17 h 34"/>
                    <a:gd name="T14" fmla="*/ 100 w 103"/>
                    <a:gd name="T15" fmla="*/ 19 h 34"/>
                    <a:gd name="T16" fmla="*/ 95 w 103"/>
                    <a:gd name="T17" fmla="*/ 21 h 34"/>
                    <a:gd name="T18" fmla="*/ 88 w 103"/>
                    <a:gd name="T19" fmla="*/ 26 h 34"/>
                    <a:gd name="T20" fmla="*/ 77 w 103"/>
                    <a:gd name="T21" fmla="*/ 30 h 34"/>
                    <a:gd name="T22" fmla="*/ 65 w 103"/>
                    <a:gd name="T23" fmla="*/ 33 h 34"/>
                    <a:gd name="T24" fmla="*/ 51 w 103"/>
                    <a:gd name="T25" fmla="*/ 34 h 34"/>
                    <a:gd name="T26" fmla="*/ 37 w 103"/>
                    <a:gd name="T27" fmla="*/ 33 h 34"/>
                    <a:gd name="T28" fmla="*/ 25 w 103"/>
                    <a:gd name="T29" fmla="*/ 30 h 34"/>
                    <a:gd name="T30" fmla="*/ 15 w 103"/>
                    <a:gd name="T31" fmla="*/ 26 h 34"/>
                    <a:gd name="T32" fmla="*/ 6 w 103"/>
                    <a:gd name="T33" fmla="*/ 21 h 34"/>
                    <a:gd name="T34" fmla="*/ 1 w 103"/>
                    <a:gd name="T35" fmla="*/ 19 h 34"/>
                    <a:gd name="T36" fmla="*/ 0 w 103"/>
                    <a:gd name="T37" fmla="*/ 17 h 34"/>
                    <a:gd name="T38" fmla="*/ 1 w 103"/>
                    <a:gd name="T39" fmla="*/ 16 h 34"/>
                    <a:gd name="T40" fmla="*/ 6 w 103"/>
                    <a:gd name="T41" fmla="*/ 13 h 34"/>
                    <a:gd name="T42" fmla="*/ 15 w 103"/>
                    <a:gd name="T43" fmla="*/ 8 h 34"/>
                    <a:gd name="T44" fmla="*/ 25 w 103"/>
                    <a:gd name="T45" fmla="*/ 4 h 34"/>
                    <a:gd name="T46" fmla="*/ 37 w 103"/>
                    <a:gd name="T47" fmla="*/ 1 h 34"/>
                    <a:gd name="T48" fmla="*/ 51 w 103"/>
                    <a:gd name="T4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 h="34">
                      <a:moveTo>
                        <a:pt x="51" y="0"/>
                      </a:moveTo>
                      <a:lnTo>
                        <a:pt x="65" y="1"/>
                      </a:lnTo>
                      <a:lnTo>
                        <a:pt x="77" y="4"/>
                      </a:lnTo>
                      <a:lnTo>
                        <a:pt x="88" y="8"/>
                      </a:lnTo>
                      <a:lnTo>
                        <a:pt x="95" y="13"/>
                      </a:lnTo>
                      <a:lnTo>
                        <a:pt x="100" y="16"/>
                      </a:lnTo>
                      <a:lnTo>
                        <a:pt x="103" y="17"/>
                      </a:lnTo>
                      <a:lnTo>
                        <a:pt x="100" y="19"/>
                      </a:lnTo>
                      <a:lnTo>
                        <a:pt x="95" y="21"/>
                      </a:lnTo>
                      <a:lnTo>
                        <a:pt x="88" y="26"/>
                      </a:lnTo>
                      <a:lnTo>
                        <a:pt x="77" y="30"/>
                      </a:lnTo>
                      <a:lnTo>
                        <a:pt x="65" y="33"/>
                      </a:lnTo>
                      <a:lnTo>
                        <a:pt x="51" y="34"/>
                      </a:lnTo>
                      <a:lnTo>
                        <a:pt x="37" y="33"/>
                      </a:lnTo>
                      <a:lnTo>
                        <a:pt x="25" y="30"/>
                      </a:lnTo>
                      <a:lnTo>
                        <a:pt x="15" y="26"/>
                      </a:lnTo>
                      <a:lnTo>
                        <a:pt x="6" y="21"/>
                      </a:lnTo>
                      <a:lnTo>
                        <a:pt x="1" y="19"/>
                      </a:lnTo>
                      <a:lnTo>
                        <a:pt x="0" y="17"/>
                      </a:lnTo>
                      <a:lnTo>
                        <a:pt x="1" y="16"/>
                      </a:lnTo>
                      <a:lnTo>
                        <a:pt x="6" y="13"/>
                      </a:lnTo>
                      <a:lnTo>
                        <a:pt x="15" y="8"/>
                      </a:lnTo>
                      <a:lnTo>
                        <a:pt x="25" y="4"/>
                      </a:lnTo>
                      <a:lnTo>
                        <a:pt x="37" y="1"/>
                      </a:lnTo>
                      <a:lnTo>
                        <a:pt x="51"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200">
                    <a:solidFill>
                      <a:prstClr val="black"/>
                    </a:solidFill>
                  </a:endParaRPr>
                </a:p>
              </p:txBody>
            </p:sp>
            <p:sp>
              <p:nvSpPr>
                <p:cNvPr id="61" name="Freeform 74"/>
                <p:cNvSpPr>
                  <a:spLocks noEditPoints="1"/>
                </p:cNvSpPr>
                <p:nvPr/>
              </p:nvSpPr>
              <p:spPr bwMode="auto">
                <a:xfrm>
                  <a:off x="-351" y="477"/>
                  <a:ext cx="565" cy="676"/>
                </a:xfrm>
                <a:custGeom>
                  <a:avLst/>
                  <a:gdLst>
                    <a:gd name="T0" fmla="*/ 1034 w 2824"/>
                    <a:gd name="T1" fmla="*/ 2732 h 3376"/>
                    <a:gd name="T2" fmla="*/ 1128 w 2824"/>
                    <a:gd name="T3" fmla="*/ 2875 h 3376"/>
                    <a:gd name="T4" fmla="*/ 1610 w 2824"/>
                    <a:gd name="T5" fmla="*/ 2894 h 3376"/>
                    <a:gd name="T6" fmla="*/ 1747 w 2824"/>
                    <a:gd name="T7" fmla="*/ 2741 h 3376"/>
                    <a:gd name="T8" fmla="*/ 1516 w 2824"/>
                    <a:gd name="T9" fmla="*/ 2609 h 3376"/>
                    <a:gd name="T10" fmla="*/ 1366 w 2824"/>
                    <a:gd name="T11" fmla="*/ 2653 h 3376"/>
                    <a:gd name="T12" fmla="*/ 2367 w 2824"/>
                    <a:gd name="T13" fmla="*/ 2135 h 3376"/>
                    <a:gd name="T14" fmla="*/ 1578 w 2824"/>
                    <a:gd name="T15" fmla="*/ 2104 h 3376"/>
                    <a:gd name="T16" fmla="*/ 1946 w 2824"/>
                    <a:gd name="T17" fmla="*/ 2193 h 3376"/>
                    <a:gd name="T18" fmla="*/ 1881 w 2824"/>
                    <a:gd name="T19" fmla="*/ 1828 h 3376"/>
                    <a:gd name="T20" fmla="*/ 1527 w 2824"/>
                    <a:gd name="T21" fmla="*/ 1953 h 3376"/>
                    <a:gd name="T22" fmla="*/ 1789 w 2824"/>
                    <a:gd name="T23" fmla="*/ 2310 h 3376"/>
                    <a:gd name="T24" fmla="*/ 2054 w 2824"/>
                    <a:gd name="T25" fmla="*/ 1967 h 3376"/>
                    <a:gd name="T26" fmla="*/ 1959 w 2824"/>
                    <a:gd name="T27" fmla="*/ 2204 h 3376"/>
                    <a:gd name="T28" fmla="*/ 1562 w 2824"/>
                    <a:gd name="T29" fmla="*/ 2109 h 3376"/>
                    <a:gd name="T30" fmla="*/ 1816 w 2824"/>
                    <a:gd name="T31" fmla="*/ 1792 h 3376"/>
                    <a:gd name="T32" fmla="*/ 771 w 2824"/>
                    <a:gd name="T33" fmla="*/ 1852 h 3376"/>
                    <a:gd name="T34" fmla="*/ 863 w 2824"/>
                    <a:gd name="T35" fmla="*/ 2284 h 3376"/>
                    <a:gd name="T36" fmla="*/ 1249 w 2824"/>
                    <a:gd name="T37" fmla="*/ 2074 h 3376"/>
                    <a:gd name="T38" fmla="*/ 2471 w 2824"/>
                    <a:gd name="T39" fmla="*/ 1756 h 3376"/>
                    <a:gd name="T40" fmla="*/ 2628 w 2824"/>
                    <a:gd name="T41" fmla="*/ 1358 h 3376"/>
                    <a:gd name="T42" fmla="*/ 1918 w 2824"/>
                    <a:gd name="T43" fmla="*/ 1168 h 3376"/>
                    <a:gd name="T44" fmla="*/ 2014 w 2824"/>
                    <a:gd name="T45" fmla="*/ 1373 h 3376"/>
                    <a:gd name="T46" fmla="*/ 2228 w 2824"/>
                    <a:gd name="T47" fmla="*/ 1512 h 3376"/>
                    <a:gd name="T48" fmla="*/ 1992 w 2824"/>
                    <a:gd name="T49" fmla="*/ 1446 h 3376"/>
                    <a:gd name="T50" fmla="*/ 1917 w 2824"/>
                    <a:gd name="T51" fmla="*/ 1773 h 3376"/>
                    <a:gd name="T52" fmla="*/ 2121 w 2824"/>
                    <a:gd name="T53" fmla="*/ 1718 h 3376"/>
                    <a:gd name="T54" fmla="*/ 2271 w 2824"/>
                    <a:gd name="T55" fmla="*/ 1634 h 3376"/>
                    <a:gd name="T56" fmla="*/ 2185 w 2824"/>
                    <a:gd name="T57" fmla="*/ 1962 h 3376"/>
                    <a:gd name="T58" fmla="*/ 2499 w 2824"/>
                    <a:gd name="T59" fmla="*/ 2058 h 3376"/>
                    <a:gd name="T60" fmla="*/ 2409 w 2824"/>
                    <a:gd name="T61" fmla="*/ 1769 h 3376"/>
                    <a:gd name="T62" fmla="*/ 2426 w 2824"/>
                    <a:gd name="T63" fmla="*/ 1646 h 3376"/>
                    <a:gd name="T64" fmla="*/ 2729 w 2824"/>
                    <a:gd name="T65" fmla="*/ 1791 h 3376"/>
                    <a:gd name="T66" fmla="*/ 2652 w 2824"/>
                    <a:gd name="T67" fmla="*/ 1484 h 3376"/>
                    <a:gd name="T68" fmla="*/ 2367 w 2824"/>
                    <a:gd name="T69" fmla="*/ 1523 h 3376"/>
                    <a:gd name="T70" fmla="*/ 2532 w 2824"/>
                    <a:gd name="T71" fmla="*/ 1310 h 3376"/>
                    <a:gd name="T72" fmla="*/ 2444 w 2824"/>
                    <a:gd name="T73" fmla="*/ 1053 h 3376"/>
                    <a:gd name="T74" fmla="*/ 2236 w 2824"/>
                    <a:gd name="T75" fmla="*/ 1175 h 3376"/>
                    <a:gd name="T76" fmla="*/ 2283 w 2824"/>
                    <a:gd name="T77" fmla="*/ 1449 h 3376"/>
                    <a:gd name="T78" fmla="*/ 2148 w 2824"/>
                    <a:gd name="T79" fmla="*/ 1172 h 3376"/>
                    <a:gd name="T80" fmla="*/ 1277 w 2824"/>
                    <a:gd name="T81" fmla="*/ 828 h 3376"/>
                    <a:gd name="T82" fmla="*/ 1383 w 2824"/>
                    <a:gd name="T83" fmla="*/ 980 h 3376"/>
                    <a:gd name="T84" fmla="*/ 2028 w 2824"/>
                    <a:gd name="T85" fmla="*/ 967 h 3376"/>
                    <a:gd name="T86" fmla="*/ 452 w 2824"/>
                    <a:gd name="T87" fmla="*/ 638 h 3376"/>
                    <a:gd name="T88" fmla="*/ 159 w 2824"/>
                    <a:gd name="T89" fmla="*/ 1657 h 3376"/>
                    <a:gd name="T90" fmla="*/ 423 w 2824"/>
                    <a:gd name="T91" fmla="*/ 1749 h 3376"/>
                    <a:gd name="T92" fmla="*/ 908 w 2824"/>
                    <a:gd name="T93" fmla="*/ 898 h 3376"/>
                    <a:gd name="T94" fmla="*/ 1383 w 2824"/>
                    <a:gd name="T95" fmla="*/ 133 h 3376"/>
                    <a:gd name="T96" fmla="*/ 679 w 2824"/>
                    <a:gd name="T97" fmla="*/ 463 h 3376"/>
                    <a:gd name="T98" fmla="*/ 1835 w 2824"/>
                    <a:gd name="T99" fmla="*/ 641 h 3376"/>
                    <a:gd name="T100" fmla="*/ 2550 w 2824"/>
                    <a:gd name="T101" fmla="*/ 1057 h 3376"/>
                    <a:gd name="T102" fmla="*/ 2103 w 2824"/>
                    <a:gd name="T103" fmla="*/ 365 h 3376"/>
                    <a:gd name="T104" fmla="*/ 1662 w 2824"/>
                    <a:gd name="T105" fmla="*/ 29 h 3376"/>
                    <a:gd name="T106" fmla="*/ 2577 w 2824"/>
                    <a:gd name="T107" fmla="*/ 693 h 3376"/>
                    <a:gd name="T108" fmla="*/ 2809 w 2824"/>
                    <a:gd name="T109" fmla="*/ 1544 h 3376"/>
                    <a:gd name="T110" fmla="*/ 2682 w 2824"/>
                    <a:gd name="T111" fmla="*/ 1949 h 3376"/>
                    <a:gd name="T112" fmla="*/ 2307 w 2824"/>
                    <a:gd name="T113" fmla="*/ 2436 h 3376"/>
                    <a:gd name="T114" fmla="*/ 1768 w 2824"/>
                    <a:gd name="T115" fmla="*/ 3195 h 3376"/>
                    <a:gd name="T116" fmla="*/ 1232 w 2824"/>
                    <a:gd name="T117" fmla="*/ 3338 h 3376"/>
                    <a:gd name="T118" fmla="*/ 628 w 2824"/>
                    <a:gd name="T119" fmla="*/ 2782 h 3376"/>
                    <a:gd name="T120" fmla="*/ 75 w 2824"/>
                    <a:gd name="T121" fmla="*/ 1851 h 3376"/>
                    <a:gd name="T122" fmla="*/ 189 w 2824"/>
                    <a:gd name="T123" fmla="*/ 693 h 3376"/>
                    <a:gd name="T124" fmla="*/ 1105 w 2824"/>
                    <a:gd name="T125" fmla="*/ 29 h 3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24" h="3376">
                      <a:moveTo>
                        <a:pt x="1263" y="2608"/>
                      </a:moveTo>
                      <a:lnTo>
                        <a:pt x="1252" y="2609"/>
                      </a:lnTo>
                      <a:lnTo>
                        <a:pt x="1237" y="2613"/>
                      </a:lnTo>
                      <a:lnTo>
                        <a:pt x="1220" y="2620"/>
                      </a:lnTo>
                      <a:lnTo>
                        <a:pt x="1201" y="2629"/>
                      </a:lnTo>
                      <a:lnTo>
                        <a:pt x="1180" y="2640"/>
                      </a:lnTo>
                      <a:lnTo>
                        <a:pt x="1157" y="2653"/>
                      </a:lnTo>
                      <a:lnTo>
                        <a:pt x="1135" y="2667"/>
                      </a:lnTo>
                      <a:lnTo>
                        <a:pt x="1112" y="2680"/>
                      </a:lnTo>
                      <a:lnTo>
                        <a:pt x="1091" y="2694"/>
                      </a:lnTo>
                      <a:lnTo>
                        <a:pt x="1070" y="2708"/>
                      </a:lnTo>
                      <a:lnTo>
                        <a:pt x="1050" y="2721"/>
                      </a:lnTo>
                      <a:lnTo>
                        <a:pt x="1034" y="2732"/>
                      </a:lnTo>
                      <a:lnTo>
                        <a:pt x="1021" y="2742"/>
                      </a:lnTo>
                      <a:lnTo>
                        <a:pt x="1010" y="2749"/>
                      </a:lnTo>
                      <a:lnTo>
                        <a:pt x="1002" y="2755"/>
                      </a:lnTo>
                      <a:lnTo>
                        <a:pt x="1000" y="2756"/>
                      </a:lnTo>
                      <a:lnTo>
                        <a:pt x="1001" y="2758"/>
                      </a:lnTo>
                      <a:lnTo>
                        <a:pt x="1007" y="2764"/>
                      </a:lnTo>
                      <a:lnTo>
                        <a:pt x="1015" y="2774"/>
                      </a:lnTo>
                      <a:lnTo>
                        <a:pt x="1026" y="2787"/>
                      </a:lnTo>
                      <a:lnTo>
                        <a:pt x="1041" y="2803"/>
                      </a:lnTo>
                      <a:lnTo>
                        <a:pt x="1058" y="2819"/>
                      </a:lnTo>
                      <a:lnTo>
                        <a:pt x="1078" y="2838"/>
                      </a:lnTo>
                      <a:lnTo>
                        <a:pt x="1102" y="2857"/>
                      </a:lnTo>
                      <a:lnTo>
                        <a:pt x="1128" y="2875"/>
                      </a:lnTo>
                      <a:lnTo>
                        <a:pt x="1157" y="2894"/>
                      </a:lnTo>
                      <a:lnTo>
                        <a:pt x="1188" y="2911"/>
                      </a:lnTo>
                      <a:lnTo>
                        <a:pt x="1222" y="2926"/>
                      </a:lnTo>
                      <a:lnTo>
                        <a:pt x="1259" y="2939"/>
                      </a:lnTo>
                      <a:lnTo>
                        <a:pt x="1298" y="2949"/>
                      </a:lnTo>
                      <a:lnTo>
                        <a:pt x="1340" y="2955"/>
                      </a:lnTo>
                      <a:lnTo>
                        <a:pt x="1383" y="2957"/>
                      </a:lnTo>
                      <a:lnTo>
                        <a:pt x="1427" y="2955"/>
                      </a:lnTo>
                      <a:lnTo>
                        <a:pt x="1469" y="2949"/>
                      </a:lnTo>
                      <a:lnTo>
                        <a:pt x="1507" y="2939"/>
                      </a:lnTo>
                      <a:lnTo>
                        <a:pt x="1544" y="2926"/>
                      </a:lnTo>
                      <a:lnTo>
                        <a:pt x="1578" y="2911"/>
                      </a:lnTo>
                      <a:lnTo>
                        <a:pt x="1610" y="2894"/>
                      </a:lnTo>
                      <a:lnTo>
                        <a:pt x="1639" y="2875"/>
                      </a:lnTo>
                      <a:lnTo>
                        <a:pt x="1664" y="2857"/>
                      </a:lnTo>
                      <a:lnTo>
                        <a:pt x="1688" y="2838"/>
                      </a:lnTo>
                      <a:lnTo>
                        <a:pt x="1708" y="2819"/>
                      </a:lnTo>
                      <a:lnTo>
                        <a:pt x="1726" y="2803"/>
                      </a:lnTo>
                      <a:lnTo>
                        <a:pt x="1740" y="2787"/>
                      </a:lnTo>
                      <a:lnTo>
                        <a:pt x="1752" y="2774"/>
                      </a:lnTo>
                      <a:lnTo>
                        <a:pt x="1760" y="2764"/>
                      </a:lnTo>
                      <a:lnTo>
                        <a:pt x="1765" y="2758"/>
                      </a:lnTo>
                      <a:lnTo>
                        <a:pt x="1767" y="2756"/>
                      </a:lnTo>
                      <a:lnTo>
                        <a:pt x="1765" y="2754"/>
                      </a:lnTo>
                      <a:lnTo>
                        <a:pt x="1758" y="2749"/>
                      </a:lnTo>
                      <a:lnTo>
                        <a:pt x="1747" y="2741"/>
                      </a:lnTo>
                      <a:lnTo>
                        <a:pt x="1735" y="2730"/>
                      </a:lnTo>
                      <a:lnTo>
                        <a:pt x="1720" y="2718"/>
                      </a:lnTo>
                      <a:lnTo>
                        <a:pt x="1702" y="2704"/>
                      </a:lnTo>
                      <a:lnTo>
                        <a:pt x="1682" y="2689"/>
                      </a:lnTo>
                      <a:lnTo>
                        <a:pt x="1662" y="2675"/>
                      </a:lnTo>
                      <a:lnTo>
                        <a:pt x="1642" y="2660"/>
                      </a:lnTo>
                      <a:lnTo>
                        <a:pt x="1620" y="2647"/>
                      </a:lnTo>
                      <a:lnTo>
                        <a:pt x="1600" y="2634"/>
                      </a:lnTo>
                      <a:lnTo>
                        <a:pt x="1581" y="2623"/>
                      </a:lnTo>
                      <a:lnTo>
                        <a:pt x="1563" y="2615"/>
                      </a:lnTo>
                      <a:lnTo>
                        <a:pt x="1546" y="2610"/>
                      </a:lnTo>
                      <a:lnTo>
                        <a:pt x="1533" y="2608"/>
                      </a:lnTo>
                      <a:lnTo>
                        <a:pt x="1516" y="2609"/>
                      </a:lnTo>
                      <a:lnTo>
                        <a:pt x="1498" y="2613"/>
                      </a:lnTo>
                      <a:lnTo>
                        <a:pt x="1478" y="2619"/>
                      </a:lnTo>
                      <a:lnTo>
                        <a:pt x="1460" y="2625"/>
                      </a:lnTo>
                      <a:lnTo>
                        <a:pt x="1443" y="2633"/>
                      </a:lnTo>
                      <a:lnTo>
                        <a:pt x="1427" y="2640"/>
                      </a:lnTo>
                      <a:lnTo>
                        <a:pt x="1412" y="2648"/>
                      </a:lnTo>
                      <a:lnTo>
                        <a:pt x="1401" y="2655"/>
                      </a:lnTo>
                      <a:lnTo>
                        <a:pt x="1391" y="2661"/>
                      </a:lnTo>
                      <a:lnTo>
                        <a:pt x="1386" y="2664"/>
                      </a:lnTo>
                      <a:lnTo>
                        <a:pt x="1383" y="2665"/>
                      </a:lnTo>
                      <a:lnTo>
                        <a:pt x="1381" y="2664"/>
                      </a:lnTo>
                      <a:lnTo>
                        <a:pt x="1376" y="2660"/>
                      </a:lnTo>
                      <a:lnTo>
                        <a:pt x="1366" y="2653"/>
                      </a:lnTo>
                      <a:lnTo>
                        <a:pt x="1356" y="2647"/>
                      </a:lnTo>
                      <a:lnTo>
                        <a:pt x="1342" y="2638"/>
                      </a:lnTo>
                      <a:lnTo>
                        <a:pt x="1327" y="2629"/>
                      </a:lnTo>
                      <a:lnTo>
                        <a:pt x="1311" y="2622"/>
                      </a:lnTo>
                      <a:lnTo>
                        <a:pt x="1295" y="2615"/>
                      </a:lnTo>
                      <a:lnTo>
                        <a:pt x="1279" y="2610"/>
                      </a:lnTo>
                      <a:lnTo>
                        <a:pt x="1263" y="2608"/>
                      </a:lnTo>
                      <a:close/>
                      <a:moveTo>
                        <a:pt x="2367" y="2135"/>
                      </a:moveTo>
                      <a:lnTo>
                        <a:pt x="2365" y="2159"/>
                      </a:lnTo>
                      <a:lnTo>
                        <a:pt x="2363" y="2183"/>
                      </a:lnTo>
                      <a:lnTo>
                        <a:pt x="2379" y="2159"/>
                      </a:lnTo>
                      <a:lnTo>
                        <a:pt x="2395" y="2136"/>
                      </a:lnTo>
                      <a:lnTo>
                        <a:pt x="2367" y="2135"/>
                      </a:lnTo>
                      <a:close/>
                      <a:moveTo>
                        <a:pt x="1789" y="1809"/>
                      </a:moveTo>
                      <a:lnTo>
                        <a:pt x="1753" y="1811"/>
                      </a:lnTo>
                      <a:lnTo>
                        <a:pt x="1719" y="1819"/>
                      </a:lnTo>
                      <a:lnTo>
                        <a:pt x="1687" y="1833"/>
                      </a:lnTo>
                      <a:lnTo>
                        <a:pt x="1658" y="1852"/>
                      </a:lnTo>
                      <a:lnTo>
                        <a:pt x="1631" y="1874"/>
                      </a:lnTo>
                      <a:lnTo>
                        <a:pt x="1610" y="1900"/>
                      </a:lnTo>
                      <a:lnTo>
                        <a:pt x="1592" y="1930"/>
                      </a:lnTo>
                      <a:lnTo>
                        <a:pt x="1578" y="1962"/>
                      </a:lnTo>
                      <a:lnTo>
                        <a:pt x="1569" y="1997"/>
                      </a:lnTo>
                      <a:lnTo>
                        <a:pt x="1566" y="2033"/>
                      </a:lnTo>
                      <a:lnTo>
                        <a:pt x="1569" y="2070"/>
                      </a:lnTo>
                      <a:lnTo>
                        <a:pt x="1578" y="2104"/>
                      </a:lnTo>
                      <a:lnTo>
                        <a:pt x="1592" y="2136"/>
                      </a:lnTo>
                      <a:lnTo>
                        <a:pt x="1610" y="2166"/>
                      </a:lnTo>
                      <a:lnTo>
                        <a:pt x="1631" y="2193"/>
                      </a:lnTo>
                      <a:lnTo>
                        <a:pt x="1658" y="2214"/>
                      </a:lnTo>
                      <a:lnTo>
                        <a:pt x="1687" y="2232"/>
                      </a:lnTo>
                      <a:lnTo>
                        <a:pt x="1719" y="2247"/>
                      </a:lnTo>
                      <a:lnTo>
                        <a:pt x="1753" y="2255"/>
                      </a:lnTo>
                      <a:lnTo>
                        <a:pt x="1789" y="2258"/>
                      </a:lnTo>
                      <a:lnTo>
                        <a:pt x="1825" y="2255"/>
                      </a:lnTo>
                      <a:lnTo>
                        <a:pt x="1860" y="2247"/>
                      </a:lnTo>
                      <a:lnTo>
                        <a:pt x="1892" y="2232"/>
                      </a:lnTo>
                      <a:lnTo>
                        <a:pt x="1920" y="2214"/>
                      </a:lnTo>
                      <a:lnTo>
                        <a:pt x="1946" y="2193"/>
                      </a:lnTo>
                      <a:lnTo>
                        <a:pt x="1968" y="2166"/>
                      </a:lnTo>
                      <a:lnTo>
                        <a:pt x="1987" y="2136"/>
                      </a:lnTo>
                      <a:lnTo>
                        <a:pt x="2001" y="2104"/>
                      </a:lnTo>
                      <a:lnTo>
                        <a:pt x="2009" y="2070"/>
                      </a:lnTo>
                      <a:lnTo>
                        <a:pt x="2011" y="2033"/>
                      </a:lnTo>
                      <a:lnTo>
                        <a:pt x="2009" y="2001"/>
                      </a:lnTo>
                      <a:lnTo>
                        <a:pt x="2003" y="1969"/>
                      </a:lnTo>
                      <a:lnTo>
                        <a:pt x="1991" y="1940"/>
                      </a:lnTo>
                      <a:lnTo>
                        <a:pt x="1977" y="1913"/>
                      </a:lnTo>
                      <a:lnTo>
                        <a:pt x="1950" y="1897"/>
                      </a:lnTo>
                      <a:lnTo>
                        <a:pt x="1926" y="1878"/>
                      </a:lnTo>
                      <a:lnTo>
                        <a:pt x="1902" y="1855"/>
                      </a:lnTo>
                      <a:lnTo>
                        <a:pt x="1881" y="1828"/>
                      </a:lnTo>
                      <a:lnTo>
                        <a:pt x="1852" y="1817"/>
                      </a:lnTo>
                      <a:lnTo>
                        <a:pt x="1821" y="1811"/>
                      </a:lnTo>
                      <a:lnTo>
                        <a:pt x="1789" y="1809"/>
                      </a:lnTo>
                      <a:close/>
                      <a:moveTo>
                        <a:pt x="1789" y="1757"/>
                      </a:moveTo>
                      <a:lnTo>
                        <a:pt x="1749" y="1759"/>
                      </a:lnTo>
                      <a:lnTo>
                        <a:pt x="1710" y="1768"/>
                      </a:lnTo>
                      <a:lnTo>
                        <a:pt x="1674" y="1782"/>
                      </a:lnTo>
                      <a:lnTo>
                        <a:pt x="1640" y="1801"/>
                      </a:lnTo>
                      <a:lnTo>
                        <a:pt x="1610" y="1825"/>
                      </a:lnTo>
                      <a:lnTo>
                        <a:pt x="1582" y="1852"/>
                      </a:lnTo>
                      <a:lnTo>
                        <a:pt x="1560" y="1883"/>
                      </a:lnTo>
                      <a:lnTo>
                        <a:pt x="1540" y="1916"/>
                      </a:lnTo>
                      <a:lnTo>
                        <a:pt x="1527" y="1953"/>
                      </a:lnTo>
                      <a:lnTo>
                        <a:pt x="1518" y="1992"/>
                      </a:lnTo>
                      <a:lnTo>
                        <a:pt x="1515" y="2033"/>
                      </a:lnTo>
                      <a:lnTo>
                        <a:pt x="1518" y="2074"/>
                      </a:lnTo>
                      <a:lnTo>
                        <a:pt x="1527" y="2113"/>
                      </a:lnTo>
                      <a:lnTo>
                        <a:pt x="1540" y="2149"/>
                      </a:lnTo>
                      <a:lnTo>
                        <a:pt x="1560" y="2184"/>
                      </a:lnTo>
                      <a:lnTo>
                        <a:pt x="1582" y="2214"/>
                      </a:lnTo>
                      <a:lnTo>
                        <a:pt x="1610" y="2242"/>
                      </a:lnTo>
                      <a:lnTo>
                        <a:pt x="1640" y="2265"/>
                      </a:lnTo>
                      <a:lnTo>
                        <a:pt x="1674" y="2284"/>
                      </a:lnTo>
                      <a:lnTo>
                        <a:pt x="1710" y="2298"/>
                      </a:lnTo>
                      <a:lnTo>
                        <a:pt x="1749" y="2307"/>
                      </a:lnTo>
                      <a:lnTo>
                        <a:pt x="1789" y="2310"/>
                      </a:lnTo>
                      <a:lnTo>
                        <a:pt x="1830" y="2307"/>
                      </a:lnTo>
                      <a:lnTo>
                        <a:pt x="1868" y="2298"/>
                      </a:lnTo>
                      <a:lnTo>
                        <a:pt x="1904" y="2284"/>
                      </a:lnTo>
                      <a:lnTo>
                        <a:pt x="1939" y="2265"/>
                      </a:lnTo>
                      <a:lnTo>
                        <a:pt x="1968" y="2242"/>
                      </a:lnTo>
                      <a:lnTo>
                        <a:pt x="1995" y="2214"/>
                      </a:lnTo>
                      <a:lnTo>
                        <a:pt x="2019" y="2184"/>
                      </a:lnTo>
                      <a:lnTo>
                        <a:pt x="2038" y="2149"/>
                      </a:lnTo>
                      <a:lnTo>
                        <a:pt x="2052" y="2113"/>
                      </a:lnTo>
                      <a:lnTo>
                        <a:pt x="2060" y="2074"/>
                      </a:lnTo>
                      <a:lnTo>
                        <a:pt x="2062" y="2033"/>
                      </a:lnTo>
                      <a:lnTo>
                        <a:pt x="2060" y="1999"/>
                      </a:lnTo>
                      <a:lnTo>
                        <a:pt x="2054" y="1967"/>
                      </a:lnTo>
                      <a:lnTo>
                        <a:pt x="2044" y="1936"/>
                      </a:lnTo>
                      <a:lnTo>
                        <a:pt x="2031" y="1933"/>
                      </a:lnTo>
                      <a:lnTo>
                        <a:pt x="2017" y="1928"/>
                      </a:lnTo>
                      <a:lnTo>
                        <a:pt x="2001" y="1922"/>
                      </a:lnTo>
                      <a:lnTo>
                        <a:pt x="2012" y="1948"/>
                      </a:lnTo>
                      <a:lnTo>
                        <a:pt x="2022" y="1975"/>
                      </a:lnTo>
                      <a:lnTo>
                        <a:pt x="2027" y="2004"/>
                      </a:lnTo>
                      <a:lnTo>
                        <a:pt x="2029" y="2033"/>
                      </a:lnTo>
                      <a:lnTo>
                        <a:pt x="2026" y="2073"/>
                      </a:lnTo>
                      <a:lnTo>
                        <a:pt x="2017" y="2109"/>
                      </a:lnTo>
                      <a:lnTo>
                        <a:pt x="2003" y="2144"/>
                      </a:lnTo>
                      <a:lnTo>
                        <a:pt x="1982" y="2176"/>
                      </a:lnTo>
                      <a:lnTo>
                        <a:pt x="1959" y="2204"/>
                      </a:lnTo>
                      <a:lnTo>
                        <a:pt x="1931" y="2228"/>
                      </a:lnTo>
                      <a:lnTo>
                        <a:pt x="1899" y="2248"/>
                      </a:lnTo>
                      <a:lnTo>
                        <a:pt x="1865" y="2263"/>
                      </a:lnTo>
                      <a:lnTo>
                        <a:pt x="1828" y="2272"/>
                      </a:lnTo>
                      <a:lnTo>
                        <a:pt x="1789" y="2275"/>
                      </a:lnTo>
                      <a:lnTo>
                        <a:pt x="1751" y="2272"/>
                      </a:lnTo>
                      <a:lnTo>
                        <a:pt x="1713" y="2263"/>
                      </a:lnTo>
                      <a:lnTo>
                        <a:pt x="1679" y="2248"/>
                      </a:lnTo>
                      <a:lnTo>
                        <a:pt x="1648" y="2228"/>
                      </a:lnTo>
                      <a:lnTo>
                        <a:pt x="1619" y="2204"/>
                      </a:lnTo>
                      <a:lnTo>
                        <a:pt x="1596" y="2176"/>
                      </a:lnTo>
                      <a:lnTo>
                        <a:pt x="1577" y="2144"/>
                      </a:lnTo>
                      <a:lnTo>
                        <a:pt x="1562" y="2109"/>
                      </a:lnTo>
                      <a:lnTo>
                        <a:pt x="1552" y="2073"/>
                      </a:lnTo>
                      <a:lnTo>
                        <a:pt x="1550" y="2033"/>
                      </a:lnTo>
                      <a:lnTo>
                        <a:pt x="1552" y="1994"/>
                      </a:lnTo>
                      <a:lnTo>
                        <a:pt x="1562" y="1956"/>
                      </a:lnTo>
                      <a:lnTo>
                        <a:pt x="1577" y="1922"/>
                      </a:lnTo>
                      <a:lnTo>
                        <a:pt x="1596" y="1891"/>
                      </a:lnTo>
                      <a:lnTo>
                        <a:pt x="1619" y="1862"/>
                      </a:lnTo>
                      <a:lnTo>
                        <a:pt x="1648" y="1838"/>
                      </a:lnTo>
                      <a:lnTo>
                        <a:pt x="1679" y="1818"/>
                      </a:lnTo>
                      <a:lnTo>
                        <a:pt x="1713" y="1803"/>
                      </a:lnTo>
                      <a:lnTo>
                        <a:pt x="1751" y="1794"/>
                      </a:lnTo>
                      <a:lnTo>
                        <a:pt x="1789" y="1791"/>
                      </a:lnTo>
                      <a:lnTo>
                        <a:pt x="1816" y="1792"/>
                      </a:lnTo>
                      <a:lnTo>
                        <a:pt x="1840" y="1798"/>
                      </a:lnTo>
                      <a:lnTo>
                        <a:pt x="1865" y="1804"/>
                      </a:lnTo>
                      <a:lnTo>
                        <a:pt x="1850" y="1782"/>
                      </a:lnTo>
                      <a:lnTo>
                        <a:pt x="1841" y="1762"/>
                      </a:lnTo>
                      <a:lnTo>
                        <a:pt x="1816" y="1758"/>
                      </a:lnTo>
                      <a:lnTo>
                        <a:pt x="1789" y="1757"/>
                      </a:lnTo>
                      <a:close/>
                      <a:moveTo>
                        <a:pt x="978" y="1757"/>
                      </a:moveTo>
                      <a:lnTo>
                        <a:pt x="937" y="1759"/>
                      </a:lnTo>
                      <a:lnTo>
                        <a:pt x="899" y="1768"/>
                      </a:lnTo>
                      <a:lnTo>
                        <a:pt x="863" y="1782"/>
                      </a:lnTo>
                      <a:lnTo>
                        <a:pt x="828" y="1801"/>
                      </a:lnTo>
                      <a:lnTo>
                        <a:pt x="798" y="1825"/>
                      </a:lnTo>
                      <a:lnTo>
                        <a:pt x="771" y="1852"/>
                      </a:lnTo>
                      <a:lnTo>
                        <a:pt x="748" y="1883"/>
                      </a:lnTo>
                      <a:lnTo>
                        <a:pt x="729" y="1916"/>
                      </a:lnTo>
                      <a:lnTo>
                        <a:pt x="715" y="1953"/>
                      </a:lnTo>
                      <a:lnTo>
                        <a:pt x="707" y="1992"/>
                      </a:lnTo>
                      <a:lnTo>
                        <a:pt x="703" y="2033"/>
                      </a:lnTo>
                      <a:lnTo>
                        <a:pt x="707" y="2074"/>
                      </a:lnTo>
                      <a:lnTo>
                        <a:pt x="715" y="2113"/>
                      </a:lnTo>
                      <a:lnTo>
                        <a:pt x="729" y="2149"/>
                      </a:lnTo>
                      <a:lnTo>
                        <a:pt x="748" y="2184"/>
                      </a:lnTo>
                      <a:lnTo>
                        <a:pt x="771" y="2214"/>
                      </a:lnTo>
                      <a:lnTo>
                        <a:pt x="798" y="2242"/>
                      </a:lnTo>
                      <a:lnTo>
                        <a:pt x="828" y="2265"/>
                      </a:lnTo>
                      <a:lnTo>
                        <a:pt x="863" y="2284"/>
                      </a:lnTo>
                      <a:lnTo>
                        <a:pt x="899" y="2298"/>
                      </a:lnTo>
                      <a:lnTo>
                        <a:pt x="937" y="2307"/>
                      </a:lnTo>
                      <a:lnTo>
                        <a:pt x="978" y="2310"/>
                      </a:lnTo>
                      <a:lnTo>
                        <a:pt x="1018" y="2307"/>
                      </a:lnTo>
                      <a:lnTo>
                        <a:pt x="1057" y="2298"/>
                      </a:lnTo>
                      <a:lnTo>
                        <a:pt x="1093" y="2284"/>
                      </a:lnTo>
                      <a:lnTo>
                        <a:pt x="1126" y="2265"/>
                      </a:lnTo>
                      <a:lnTo>
                        <a:pt x="1157" y="2242"/>
                      </a:lnTo>
                      <a:lnTo>
                        <a:pt x="1184" y="2214"/>
                      </a:lnTo>
                      <a:lnTo>
                        <a:pt x="1207" y="2184"/>
                      </a:lnTo>
                      <a:lnTo>
                        <a:pt x="1225" y="2149"/>
                      </a:lnTo>
                      <a:lnTo>
                        <a:pt x="1239" y="2113"/>
                      </a:lnTo>
                      <a:lnTo>
                        <a:pt x="1249" y="2074"/>
                      </a:lnTo>
                      <a:lnTo>
                        <a:pt x="1251" y="2033"/>
                      </a:lnTo>
                      <a:lnTo>
                        <a:pt x="1249" y="1992"/>
                      </a:lnTo>
                      <a:lnTo>
                        <a:pt x="1239" y="1953"/>
                      </a:lnTo>
                      <a:lnTo>
                        <a:pt x="1225" y="1916"/>
                      </a:lnTo>
                      <a:lnTo>
                        <a:pt x="1207" y="1883"/>
                      </a:lnTo>
                      <a:lnTo>
                        <a:pt x="1184" y="1852"/>
                      </a:lnTo>
                      <a:lnTo>
                        <a:pt x="1157" y="1825"/>
                      </a:lnTo>
                      <a:lnTo>
                        <a:pt x="1126" y="1801"/>
                      </a:lnTo>
                      <a:lnTo>
                        <a:pt x="1093" y="1782"/>
                      </a:lnTo>
                      <a:lnTo>
                        <a:pt x="1057" y="1768"/>
                      </a:lnTo>
                      <a:lnTo>
                        <a:pt x="1018" y="1759"/>
                      </a:lnTo>
                      <a:lnTo>
                        <a:pt x="978" y="1757"/>
                      </a:lnTo>
                      <a:close/>
                      <a:moveTo>
                        <a:pt x="2471" y="1756"/>
                      </a:moveTo>
                      <a:lnTo>
                        <a:pt x="2491" y="1801"/>
                      </a:lnTo>
                      <a:lnTo>
                        <a:pt x="2513" y="1844"/>
                      </a:lnTo>
                      <a:lnTo>
                        <a:pt x="2536" y="1883"/>
                      </a:lnTo>
                      <a:lnTo>
                        <a:pt x="2543" y="1865"/>
                      </a:lnTo>
                      <a:lnTo>
                        <a:pt x="2549" y="1847"/>
                      </a:lnTo>
                      <a:lnTo>
                        <a:pt x="2524" y="1812"/>
                      </a:lnTo>
                      <a:lnTo>
                        <a:pt x="2497" y="1782"/>
                      </a:lnTo>
                      <a:lnTo>
                        <a:pt x="2471" y="1756"/>
                      </a:lnTo>
                      <a:close/>
                      <a:moveTo>
                        <a:pt x="2509" y="1416"/>
                      </a:moveTo>
                      <a:lnTo>
                        <a:pt x="2501" y="1424"/>
                      </a:lnTo>
                      <a:lnTo>
                        <a:pt x="2513" y="1423"/>
                      </a:lnTo>
                      <a:lnTo>
                        <a:pt x="2509" y="1416"/>
                      </a:lnTo>
                      <a:close/>
                      <a:moveTo>
                        <a:pt x="2628" y="1358"/>
                      </a:moveTo>
                      <a:lnTo>
                        <a:pt x="2632" y="1365"/>
                      </a:lnTo>
                      <a:lnTo>
                        <a:pt x="2632" y="1358"/>
                      </a:lnTo>
                      <a:lnTo>
                        <a:pt x="2628" y="1358"/>
                      </a:lnTo>
                      <a:close/>
                      <a:moveTo>
                        <a:pt x="2166" y="1002"/>
                      </a:moveTo>
                      <a:lnTo>
                        <a:pt x="2129" y="1002"/>
                      </a:lnTo>
                      <a:lnTo>
                        <a:pt x="2094" y="1008"/>
                      </a:lnTo>
                      <a:lnTo>
                        <a:pt x="2061" y="1019"/>
                      </a:lnTo>
                      <a:lnTo>
                        <a:pt x="2030" y="1035"/>
                      </a:lnTo>
                      <a:lnTo>
                        <a:pt x="2003" y="1054"/>
                      </a:lnTo>
                      <a:lnTo>
                        <a:pt x="1977" y="1078"/>
                      </a:lnTo>
                      <a:lnTo>
                        <a:pt x="1955" y="1105"/>
                      </a:lnTo>
                      <a:lnTo>
                        <a:pt x="1935" y="1135"/>
                      </a:lnTo>
                      <a:lnTo>
                        <a:pt x="1918" y="1168"/>
                      </a:lnTo>
                      <a:lnTo>
                        <a:pt x="1905" y="1202"/>
                      </a:lnTo>
                      <a:lnTo>
                        <a:pt x="1895" y="1238"/>
                      </a:lnTo>
                      <a:lnTo>
                        <a:pt x="1888" y="1276"/>
                      </a:lnTo>
                      <a:lnTo>
                        <a:pt x="1885" y="1313"/>
                      </a:lnTo>
                      <a:lnTo>
                        <a:pt x="1886" y="1351"/>
                      </a:lnTo>
                      <a:lnTo>
                        <a:pt x="1892" y="1388"/>
                      </a:lnTo>
                      <a:lnTo>
                        <a:pt x="1902" y="1374"/>
                      </a:lnTo>
                      <a:lnTo>
                        <a:pt x="1916" y="1364"/>
                      </a:lnTo>
                      <a:lnTo>
                        <a:pt x="1932" y="1359"/>
                      </a:lnTo>
                      <a:lnTo>
                        <a:pt x="1951" y="1358"/>
                      </a:lnTo>
                      <a:lnTo>
                        <a:pt x="1971" y="1360"/>
                      </a:lnTo>
                      <a:lnTo>
                        <a:pt x="1992" y="1364"/>
                      </a:lnTo>
                      <a:lnTo>
                        <a:pt x="2014" y="1373"/>
                      </a:lnTo>
                      <a:lnTo>
                        <a:pt x="2038" y="1382"/>
                      </a:lnTo>
                      <a:lnTo>
                        <a:pt x="2060" y="1394"/>
                      </a:lnTo>
                      <a:lnTo>
                        <a:pt x="2084" y="1407"/>
                      </a:lnTo>
                      <a:lnTo>
                        <a:pt x="2106" y="1421"/>
                      </a:lnTo>
                      <a:lnTo>
                        <a:pt x="2128" y="1435"/>
                      </a:lnTo>
                      <a:lnTo>
                        <a:pt x="2148" y="1449"/>
                      </a:lnTo>
                      <a:lnTo>
                        <a:pt x="2167" y="1463"/>
                      </a:lnTo>
                      <a:lnTo>
                        <a:pt x="2184" y="1476"/>
                      </a:lnTo>
                      <a:lnTo>
                        <a:pt x="2199" y="1488"/>
                      </a:lnTo>
                      <a:lnTo>
                        <a:pt x="2211" y="1498"/>
                      </a:lnTo>
                      <a:lnTo>
                        <a:pt x="2219" y="1505"/>
                      </a:lnTo>
                      <a:lnTo>
                        <a:pt x="2226" y="1510"/>
                      </a:lnTo>
                      <a:lnTo>
                        <a:pt x="2228" y="1512"/>
                      </a:lnTo>
                      <a:lnTo>
                        <a:pt x="2226" y="1511"/>
                      </a:lnTo>
                      <a:lnTo>
                        <a:pt x="2218" y="1508"/>
                      </a:lnTo>
                      <a:lnTo>
                        <a:pt x="2209" y="1503"/>
                      </a:lnTo>
                      <a:lnTo>
                        <a:pt x="2195" y="1497"/>
                      </a:lnTo>
                      <a:lnTo>
                        <a:pt x="2178" y="1490"/>
                      </a:lnTo>
                      <a:lnTo>
                        <a:pt x="2159" y="1483"/>
                      </a:lnTo>
                      <a:lnTo>
                        <a:pt x="2137" y="1475"/>
                      </a:lnTo>
                      <a:lnTo>
                        <a:pt x="2114" y="1468"/>
                      </a:lnTo>
                      <a:lnTo>
                        <a:pt x="2090" y="1461"/>
                      </a:lnTo>
                      <a:lnTo>
                        <a:pt x="2066" y="1455"/>
                      </a:lnTo>
                      <a:lnTo>
                        <a:pt x="2041" y="1450"/>
                      </a:lnTo>
                      <a:lnTo>
                        <a:pt x="2017" y="1447"/>
                      </a:lnTo>
                      <a:lnTo>
                        <a:pt x="1992" y="1446"/>
                      </a:lnTo>
                      <a:lnTo>
                        <a:pt x="1970" y="1447"/>
                      </a:lnTo>
                      <a:lnTo>
                        <a:pt x="1949" y="1450"/>
                      </a:lnTo>
                      <a:lnTo>
                        <a:pt x="1930" y="1457"/>
                      </a:lnTo>
                      <a:lnTo>
                        <a:pt x="1914" y="1467"/>
                      </a:lnTo>
                      <a:lnTo>
                        <a:pt x="1900" y="1481"/>
                      </a:lnTo>
                      <a:lnTo>
                        <a:pt x="1891" y="1498"/>
                      </a:lnTo>
                      <a:lnTo>
                        <a:pt x="1877" y="1541"/>
                      </a:lnTo>
                      <a:lnTo>
                        <a:pt x="1870" y="1583"/>
                      </a:lnTo>
                      <a:lnTo>
                        <a:pt x="1869" y="1625"/>
                      </a:lnTo>
                      <a:lnTo>
                        <a:pt x="1875" y="1665"/>
                      </a:lnTo>
                      <a:lnTo>
                        <a:pt x="1884" y="1704"/>
                      </a:lnTo>
                      <a:lnTo>
                        <a:pt x="1899" y="1739"/>
                      </a:lnTo>
                      <a:lnTo>
                        <a:pt x="1917" y="1773"/>
                      </a:lnTo>
                      <a:lnTo>
                        <a:pt x="1939" y="1802"/>
                      </a:lnTo>
                      <a:lnTo>
                        <a:pt x="1962" y="1827"/>
                      </a:lnTo>
                      <a:lnTo>
                        <a:pt x="1989" y="1847"/>
                      </a:lnTo>
                      <a:lnTo>
                        <a:pt x="2015" y="1862"/>
                      </a:lnTo>
                      <a:lnTo>
                        <a:pt x="2043" y="1871"/>
                      </a:lnTo>
                      <a:lnTo>
                        <a:pt x="2038" y="1853"/>
                      </a:lnTo>
                      <a:lnTo>
                        <a:pt x="2038" y="1833"/>
                      </a:lnTo>
                      <a:lnTo>
                        <a:pt x="2043" y="1814"/>
                      </a:lnTo>
                      <a:lnTo>
                        <a:pt x="2053" y="1794"/>
                      </a:lnTo>
                      <a:lnTo>
                        <a:pt x="2066" y="1775"/>
                      </a:lnTo>
                      <a:lnTo>
                        <a:pt x="2082" y="1756"/>
                      </a:lnTo>
                      <a:lnTo>
                        <a:pt x="2101" y="1736"/>
                      </a:lnTo>
                      <a:lnTo>
                        <a:pt x="2121" y="1718"/>
                      </a:lnTo>
                      <a:lnTo>
                        <a:pt x="2142" y="1701"/>
                      </a:lnTo>
                      <a:lnTo>
                        <a:pt x="2165" y="1684"/>
                      </a:lnTo>
                      <a:lnTo>
                        <a:pt x="2187" y="1668"/>
                      </a:lnTo>
                      <a:lnTo>
                        <a:pt x="2209" y="1655"/>
                      </a:lnTo>
                      <a:lnTo>
                        <a:pt x="2228" y="1642"/>
                      </a:lnTo>
                      <a:lnTo>
                        <a:pt x="2245" y="1632"/>
                      </a:lnTo>
                      <a:lnTo>
                        <a:pt x="2260" y="1623"/>
                      </a:lnTo>
                      <a:lnTo>
                        <a:pt x="2272" y="1618"/>
                      </a:lnTo>
                      <a:lnTo>
                        <a:pt x="2279" y="1613"/>
                      </a:lnTo>
                      <a:lnTo>
                        <a:pt x="2281" y="1612"/>
                      </a:lnTo>
                      <a:lnTo>
                        <a:pt x="2280" y="1614"/>
                      </a:lnTo>
                      <a:lnTo>
                        <a:pt x="2276" y="1622"/>
                      </a:lnTo>
                      <a:lnTo>
                        <a:pt x="2271" y="1634"/>
                      </a:lnTo>
                      <a:lnTo>
                        <a:pt x="2262" y="1649"/>
                      </a:lnTo>
                      <a:lnTo>
                        <a:pt x="2254" y="1668"/>
                      </a:lnTo>
                      <a:lnTo>
                        <a:pt x="2244" y="1690"/>
                      </a:lnTo>
                      <a:lnTo>
                        <a:pt x="2233" y="1715"/>
                      </a:lnTo>
                      <a:lnTo>
                        <a:pt x="2223" y="1741"/>
                      </a:lnTo>
                      <a:lnTo>
                        <a:pt x="2213" y="1769"/>
                      </a:lnTo>
                      <a:lnTo>
                        <a:pt x="2203" y="1797"/>
                      </a:lnTo>
                      <a:lnTo>
                        <a:pt x="2195" y="1826"/>
                      </a:lnTo>
                      <a:lnTo>
                        <a:pt x="2188" y="1855"/>
                      </a:lnTo>
                      <a:lnTo>
                        <a:pt x="2184" y="1884"/>
                      </a:lnTo>
                      <a:lnTo>
                        <a:pt x="2181" y="1911"/>
                      </a:lnTo>
                      <a:lnTo>
                        <a:pt x="2182" y="1937"/>
                      </a:lnTo>
                      <a:lnTo>
                        <a:pt x="2185" y="1962"/>
                      </a:lnTo>
                      <a:lnTo>
                        <a:pt x="2193" y="1983"/>
                      </a:lnTo>
                      <a:lnTo>
                        <a:pt x="2204" y="2003"/>
                      </a:lnTo>
                      <a:lnTo>
                        <a:pt x="2221" y="2021"/>
                      </a:lnTo>
                      <a:lnTo>
                        <a:pt x="2243" y="2035"/>
                      </a:lnTo>
                      <a:lnTo>
                        <a:pt x="2266" y="2048"/>
                      </a:lnTo>
                      <a:lnTo>
                        <a:pt x="2293" y="2058"/>
                      </a:lnTo>
                      <a:lnTo>
                        <a:pt x="2322" y="2065"/>
                      </a:lnTo>
                      <a:lnTo>
                        <a:pt x="2352" y="2071"/>
                      </a:lnTo>
                      <a:lnTo>
                        <a:pt x="2383" y="2073"/>
                      </a:lnTo>
                      <a:lnTo>
                        <a:pt x="2414" y="2073"/>
                      </a:lnTo>
                      <a:lnTo>
                        <a:pt x="2444" y="2071"/>
                      </a:lnTo>
                      <a:lnTo>
                        <a:pt x="2472" y="2065"/>
                      </a:lnTo>
                      <a:lnTo>
                        <a:pt x="2499" y="2058"/>
                      </a:lnTo>
                      <a:lnTo>
                        <a:pt x="2524" y="2048"/>
                      </a:lnTo>
                      <a:lnTo>
                        <a:pt x="2544" y="2036"/>
                      </a:lnTo>
                      <a:lnTo>
                        <a:pt x="2562" y="2022"/>
                      </a:lnTo>
                      <a:lnTo>
                        <a:pt x="2574" y="2006"/>
                      </a:lnTo>
                      <a:lnTo>
                        <a:pt x="2549" y="1990"/>
                      </a:lnTo>
                      <a:lnTo>
                        <a:pt x="2527" y="1970"/>
                      </a:lnTo>
                      <a:lnTo>
                        <a:pt x="2504" y="1947"/>
                      </a:lnTo>
                      <a:lnTo>
                        <a:pt x="2485" y="1921"/>
                      </a:lnTo>
                      <a:lnTo>
                        <a:pt x="2467" y="1892"/>
                      </a:lnTo>
                      <a:lnTo>
                        <a:pt x="2450" y="1861"/>
                      </a:lnTo>
                      <a:lnTo>
                        <a:pt x="2435" y="1830"/>
                      </a:lnTo>
                      <a:lnTo>
                        <a:pt x="2421" y="1799"/>
                      </a:lnTo>
                      <a:lnTo>
                        <a:pt x="2409" y="1769"/>
                      </a:lnTo>
                      <a:lnTo>
                        <a:pt x="2399" y="1738"/>
                      </a:lnTo>
                      <a:lnTo>
                        <a:pt x="2389" y="1710"/>
                      </a:lnTo>
                      <a:lnTo>
                        <a:pt x="2382" y="1686"/>
                      </a:lnTo>
                      <a:lnTo>
                        <a:pt x="2375" y="1663"/>
                      </a:lnTo>
                      <a:lnTo>
                        <a:pt x="2371" y="1645"/>
                      </a:lnTo>
                      <a:lnTo>
                        <a:pt x="2368" y="1631"/>
                      </a:lnTo>
                      <a:lnTo>
                        <a:pt x="2366" y="1622"/>
                      </a:lnTo>
                      <a:lnTo>
                        <a:pt x="2365" y="1619"/>
                      </a:lnTo>
                      <a:lnTo>
                        <a:pt x="2368" y="1619"/>
                      </a:lnTo>
                      <a:lnTo>
                        <a:pt x="2375" y="1622"/>
                      </a:lnTo>
                      <a:lnTo>
                        <a:pt x="2389" y="1627"/>
                      </a:lnTo>
                      <a:lnTo>
                        <a:pt x="2406" y="1635"/>
                      </a:lnTo>
                      <a:lnTo>
                        <a:pt x="2426" y="1646"/>
                      </a:lnTo>
                      <a:lnTo>
                        <a:pt x="2450" y="1661"/>
                      </a:lnTo>
                      <a:lnTo>
                        <a:pt x="2477" y="1679"/>
                      </a:lnTo>
                      <a:lnTo>
                        <a:pt x="2504" y="1702"/>
                      </a:lnTo>
                      <a:lnTo>
                        <a:pt x="2533" y="1729"/>
                      </a:lnTo>
                      <a:lnTo>
                        <a:pt x="2563" y="1761"/>
                      </a:lnTo>
                      <a:lnTo>
                        <a:pt x="2593" y="1800"/>
                      </a:lnTo>
                      <a:lnTo>
                        <a:pt x="2622" y="1843"/>
                      </a:lnTo>
                      <a:lnTo>
                        <a:pt x="2651" y="1894"/>
                      </a:lnTo>
                      <a:lnTo>
                        <a:pt x="2668" y="1881"/>
                      </a:lnTo>
                      <a:lnTo>
                        <a:pt x="2685" y="1864"/>
                      </a:lnTo>
                      <a:lnTo>
                        <a:pt x="2701" y="1842"/>
                      </a:lnTo>
                      <a:lnTo>
                        <a:pt x="2716" y="1818"/>
                      </a:lnTo>
                      <a:lnTo>
                        <a:pt x="2729" y="1791"/>
                      </a:lnTo>
                      <a:lnTo>
                        <a:pt x="2739" y="1762"/>
                      </a:lnTo>
                      <a:lnTo>
                        <a:pt x="2749" y="1731"/>
                      </a:lnTo>
                      <a:lnTo>
                        <a:pt x="2755" y="1701"/>
                      </a:lnTo>
                      <a:lnTo>
                        <a:pt x="2760" y="1669"/>
                      </a:lnTo>
                      <a:lnTo>
                        <a:pt x="2761" y="1638"/>
                      </a:lnTo>
                      <a:lnTo>
                        <a:pt x="2760" y="1609"/>
                      </a:lnTo>
                      <a:lnTo>
                        <a:pt x="2755" y="1581"/>
                      </a:lnTo>
                      <a:lnTo>
                        <a:pt x="2747" y="1555"/>
                      </a:lnTo>
                      <a:lnTo>
                        <a:pt x="2734" y="1532"/>
                      </a:lnTo>
                      <a:lnTo>
                        <a:pt x="2718" y="1514"/>
                      </a:lnTo>
                      <a:lnTo>
                        <a:pt x="2699" y="1500"/>
                      </a:lnTo>
                      <a:lnTo>
                        <a:pt x="2676" y="1490"/>
                      </a:lnTo>
                      <a:lnTo>
                        <a:pt x="2652" y="1484"/>
                      </a:lnTo>
                      <a:lnTo>
                        <a:pt x="2624" y="1479"/>
                      </a:lnTo>
                      <a:lnTo>
                        <a:pt x="2596" y="1478"/>
                      </a:lnTo>
                      <a:lnTo>
                        <a:pt x="2566" y="1479"/>
                      </a:lnTo>
                      <a:lnTo>
                        <a:pt x="2536" y="1483"/>
                      </a:lnTo>
                      <a:lnTo>
                        <a:pt x="2508" y="1487"/>
                      </a:lnTo>
                      <a:lnTo>
                        <a:pt x="2480" y="1492"/>
                      </a:lnTo>
                      <a:lnTo>
                        <a:pt x="2453" y="1498"/>
                      </a:lnTo>
                      <a:lnTo>
                        <a:pt x="2430" y="1504"/>
                      </a:lnTo>
                      <a:lnTo>
                        <a:pt x="2408" y="1510"/>
                      </a:lnTo>
                      <a:lnTo>
                        <a:pt x="2391" y="1515"/>
                      </a:lnTo>
                      <a:lnTo>
                        <a:pt x="2377" y="1519"/>
                      </a:lnTo>
                      <a:lnTo>
                        <a:pt x="2369" y="1522"/>
                      </a:lnTo>
                      <a:lnTo>
                        <a:pt x="2367" y="1523"/>
                      </a:lnTo>
                      <a:lnTo>
                        <a:pt x="2368" y="1520"/>
                      </a:lnTo>
                      <a:lnTo>
                        <a:pt x="2371" y="1513"/>
                      </a:lnTo>
                      <a:lnTo>
                        <a:pt x="2377" y="1501"/>
                      </a:lnTo>
                      <a:lnTo>
                        <a:pt x="2386" y="1486"/>
                      </a:lnTo>
                      <a:lnTo>
                        <a:pt x="2395" y="1468"/>
                      </a:lnTo>
                      <a:lnTo>
                        <a:pt x="2408" y="1447"/>
                      </a:lnTo>
                      <a:lnTo>
                        <a:pt x="2422" y="1427"/>
                      </a:lnTo>
                      <a:lnTo>
                        <a:pt x="2437" y="1404"/>
                      </a:lnTo>
                      <a:lnTo>
                        <a:pt x="2454" y="1382"/>
                      </a:lnTo>
                      <a:lnTo>
                        <a:pt x="2472" y="1361"/>
                      </a:lnTo>
                      <a:lnTo>
                        <a:pt x="2492" y="1341"/>
                      </a:lnTo>
                      <a:lnTo>
                        <a:pt x="2512" y="1324"/>
                      </a:lnTo>
                      <a:lnTo>
                        <a:pt x="2532" y="1310"/>
                      </a:lnTo>
                      <a:lnTo>
                        <a:pt x="2553" y="1299"/>
                      </a:lnTo>
                      <a:lnTo>
                        <a:pt x="2576" y="1293"/>
                      </a:lnTo>
                      <a:lnTo>
                        <a:pt x="2598" y="1292"/>
                      </a:lnTo>
                      <a:lnTo>
                        <a:pt x="2596" y="1264"/>
                      </a:lnTo>
                      <a:lnTo>
                        <a:pt x="2590" y="1236"/>
                      </a:lnTo>
                      <a:lnTo>
                        <a:pt x="2580" y="1208"/>
                      </a:lnTo>
                      <a:lnTo>
                        <a:pt x="2566" y="1181"/>
                      </a:lnTo>
                      <a:lnTo>
                        <a:pt x="2551" y="1155"/>
                      </a:lnTo>
                      <a:lnTo>
                        <a:pt x="2533" y="1130"/>
                      </a:lnTo>
                      <a:lnTo>
                        <a:pt x="2513" y="1107"/>
                      </a:lnTo>
                      <a:lnTo>
                        <a:pt x="2491" y="1087"/>
                      </a:lnTo>
                      <a:lnTo>
                        <a:pt x="2468" y="1068"/>
                      </a:lnTo>
                      <a:lnTo>
                        <a:pt x="2444" y="1053"/>
                      </a:lnTo>
                      <a:lnTo>
                        <a:pt x="2419" y="1040"/>
                      </a:lnTo>
                      <a:lnTo>
                        <a:pt x="2394" y="1031"/>
                      </a:lnTo>
                      <a:lnTo>
                        <a:pt x="2369" y="1025"/>
                      </a:lnTo>
                      <a:lnTo>
                        <a:pt x="2345" y="1023"/>
                      </a:lnTo>
                      <a:lnTo>
                        <a:pt x="2322" y="1025"/>
                      </a:lnTo>
                      <a:lnTo>
                        <a:pt x="2300" y="1032"/>
                      </a:lnTo>
                      <a:lnTo>
                        <a:pt x="2280" y="1044"/>
                      </a:lnTo>
                      <a:lnTo>
                        <a:pt x="2262" y="1060"/>
                      </a:lnTo>
                      <a:lnTo>
                        <a:pt x="2251" y="1076"/>
                      </a:lnTo>
                      <a:lnTo>
                        <a:pt x="2244" y="1097"/>
                      </a:lnTo>
                      <a:lnTo>
                        <a:pt x="2240" y="1120"/>
                      </a:lnTo>
                      <a:lnTo>
                        <a:pt x="2236" y="1147"/>
                      </a:lnTo>
                      <a:lnTo>
                        <a:pt x="2236" y="1175"/>
                      </a:lnTo>
                      <a:lnTo>
                        <a:pt x="2239" y="1207"/>
                      </a:lnTo>
                      <a:lnTo>
                        <a:pt x="2242" y="1238"/>
                      </a:lnTo>
                      <a:lnTo>
                        <a:pt x="2246" y="1269"/>
                      </a:lnTo>
                      <a:lnTo>
                        <a:pt x="2250" y="1300"/>
                      </a:lnTo>
                      <a:lnTo>
                        <a:pt x="2257" y="1331"/>
                      </a:lnTo>
                      <a:lnTo>
                        <a:pt x="2262" y="1359"/>
                      </a:lnTo>
                      <a:lnTo>
                        <a:pt x="2268" y="1383"/>
                      </a:lnTo>
                      <a:lnTo>
                        <a:pt x="2274" y="1406"/>
                      </a:lnTo>
                      <a:lnTo>
                        <a:pt x="2278" y="1426"/>
                      </a:lnTo>
                      <a:lnTo>
                        <a:pt x="2282" y="1440"/>
                      </a:lnTo>
                      <a:lnTo>
                        <a:pt x="2284" y="1448"/>
                      </a:lnTo>
                      <a:lnTo>
                        <a:pt x="2286" y="1451"/>
                      </a:lnTo>
                      <a:lnTo>
                        <a:pt x="2283" y="1449"/>
                      </a:lnTo>
                      <a:lnTo>
                        <a:pt x="2279" y="1443"/>
                      </a:lnTo>
                      <a:lnTo>
                        <a:pt x="2271" y="1433"/>
                      </a:lnTo>
                      <a:lnTo>
                        <a:pt x="2261" y="1420"/>
                      </a:lnTo>
                      <a:lnTo>
                        <a:pt x="2249" y="1404"/>
                      </a:lnTo>
                      <a:lnTo>
                        <a:pt x="2236" y="1385"/>
                      </a:lnTo>
                      <a:lnTo>
                        <a:pt x="2223" y="1364"/>
                      </a:lnTo>
                      <a:lnTo>
                        <a:pt x="2209" y="1340"/>
                      </a:lnTo>
                      <a:lnTo>
                        <a:pt x="2195" y="1314"/>
                      </a:lnTo>
                      <a:lnTo>
                        <a:pt x="2182" y="1287"/>
                      </a:lnTo>
                      <a:lnTo>
                        <a:pt x="2170" y="1260"/>
                      </a:lnTo>
                      <a:lnTo>
                        <a:pt x="2161" y="1231"/>
                      </a:lnTo>
                      <a:lnTo>
                        <a:pt x="2153" y="1202"/>
                      </a:lnTo>
                      <a:lnTo>
                        <a:pt x="2148" y="1172"/>
                      </a:lnTo>
                      <a:lnTo>
                        <a:pt x="2147" y="1143"/>
                      </a:lnTo>
                      <a:lnTo>
                        <a:pt x="2149" y="1114"/>
                      </a:lnTo>
                      <a:lnTo>
                        <a:pt x="2155" y="1086"/>
                      </a:lnTo>
                      <a:lnTo>
                        <a:pt x="2166" y="1058"/>
                      </a:lnTo>
                      <a:lnTo>
                        <a:pt x="2183" y="1032"/>
                      </a:lnTo>
                      <a:lnTo>
                        <a:pt x="2204" y="1007"/>
                      </a:lnTo>
                      <a:lnTo>
                        <a:pt x="2166" y="1002"/>
                      </a:lnTo>
                      <a:close/>
                      <a:moveTo>
                        <a:pt x="1671" y="745"/>
                      </a:moveTo>
                      <a:lnTo>
                        <a:pt x="1588" y="750"/>
                      </a:lnTo>
                      <a:lnTo>
                        <a:pt x="1508" y="760"/>
                      </a:lnTo>
                      <a:lnTo>
                        <a:pt x="1429" y="777"/>
                      </a:lnTo>
                      <a:lnTo>
                        <a:pt x="1353" y="800"/>
                      </a:lnTo>
                      <a:lnTo>
                        <a:pt x="1277" y="828"/>
                      </a:lnTo>
                      <a:lnTo>
                        <a:pt x="1203" y="862"/>
                      </a:lnTo>
                      <a:lnTo>
                        <a:pt x="1132" y="901"/>
                      </a:lnTo>
                      <a:lnTo>
                        <a:pt x="1063" y="947"/>
                      </a:lnTo>
                      <a:lnTo>
                        <a:pt x="997" y="997"/>
                      </a:lnTo>
                      <a:lnTo>
                        <a:pt x="933" y="1053"/>
                      </a:lnTo>
                      <a:lnTo>
                        <a:pt x="905" y="1082"/>
                      </a:lnTo>
                      <a:lnTo>
                        <a:pt x="967" y="1056"/>
                      </a:lnTo>
                      <a:lnTo>
                        <a:pt x="1032" y="1033"/>
                      </a:lnTo>
                      <a:lnTo>
                        <a:pt x="1098" y="1013"/>
                      </a:lnTo>
                      <a:lnTo>
                        <a:pt x="1167" y="999"/>
                      </a:lnTo>
                      <a:lnTo>
                        <a:pt x="1237" y="989"/>
                      </a:lnTo>
                      <a:lnTo>
                        <a:pt x="1310" y="982"/>
                      </a:lnTo>
                      <a:lnTo>
                        <a:pt x="1383" y="980"/>
                      </a:lnTo>
                      <a:lnTo>
                        <a:pt x="1461" y="982"/>
                      </a:lnTo>
                      <a:lnTo>
                        <a:pt x="1538" y="990"/>
                      </a:lnTo>
                      <a:lnTo>
                        <a:pt x="1613" y="1002"/>
                      </a:lnTo>
                      <a:lnTo>
                        <a:pt x="1686" y="1018"/>
                      </a:lnTo>
                      <a:lnTo>
                        <a:pt x="1756" y="1039"/>
                      </a:lnTo>
                      <a:lnTo>
                        <a:pt x="1823" y="1066"/>
                      </a:lnTo>
                      <a:lnTo>
                        <a:pt x="1888" y="1098"/>
                      </a:lnTo>
                      <a:lnTo>
                        <a:pt x="1901" y="1075"/>
                      </a:lnTo>
                      <a:lnTo>
                        <a:pt x="1916" y="1053"/>
                      </a:lnTo>
                      <a:lnTo>
                        <a:pt x="1942" y="1026"/>
                      </a:lnTo>
                      <a:lnTo>
                        <a:pt x="1968" y="1003"/>
                      </a:lnTo>
                      <a:lnTo>
                        <a:pt x="1997" y="983"/>
                      </a:lnTo>
                      <a:lnTo>
                        <a:pt x="2028" y="967"/>
                      </a:lnTo>
                      <a:lnTo>
                        <a:pt x="2060" y="955"/>
                      </a:lnTo>
                      <a:lnTo>
                        <a:pt x="2093" y="947"/>
                      </a:lnTo>
                      <a:lnTo>
                        <a:pt x="2012" y="888"/>
                      </a:lnTo>
                      <a:lnTo>
                        <a:pt x="1928" y="837"/>
                      </a:lnTo>
                      <a:lnTo>
                        <a:pt x="1841" y="789"/>
                      </a:lnTo>
                      <a:lnTo>
                        <a:pt x="1752" y="747"/>
                      </a:lnTo>
                      <a:lnTo>
                        <a:pt x="1671" y="745"/>
                      </a:lnTo>
                      <a:close/>
                      <a:moveTo>
                        <a:pt x="920" y="581"/>
                      </a:moveTo>
                      <a:lnTo>
                        <a:pt x="821" y="584"/>
                      </a:lnTo>
                      <a:lnTo>
                        <a:pt x="724" y="592"/>
                      </a:lnTo>
                      <a:lnTo>
                        <a:pt x="630" y="602"/>
                      </a:lnTo>
                      <a:lnTo>
                        <a:pt x="539" y="619"/>
                      </a:lnTo>
                      <a:lnTo>
                        <a:pt x="452" y="638"/>
                      </a:lnTo>
                      <a:lnTo>
                        <a:pt x="368" y="661"/>
                      </a:lnTo>
                      <a:lnTo>
                        <a:pt x="321" y="732"/>
                      </a:lnTo>
                      <a:lnTo>
                        <a:pt x="279" y="806"/>
                      </a:lnTo>
                      <a:lnTo>
                        <a:pt x="241" y="883"/>
                      </a:lnTo>
                      <a:lnTo>
                        <a:pt x="209" y="963"/>
                      </a:lnTo>
                      <a:lnTo>
                        <a:pt x="182" y="1046"/>
                      </a:lnTo>
                      <a:lnTo>
                        <a:pt x="160" y="1131"/>
                      </a:lnTo>
                      <a:lnTo>
                        <a:pt x="145" y="1218"/>
                      </a:lnTo>
                      <a:lnTo>
                        <a:pt x="136" y="1307"/>
                      </a:lnTo>
                      <a:lnTo>
                        <a:pt x="132" y="1397"/>
                      </a:lnTo>
                      <a:lnTo>
                        <a:pt x="136" y="1486"/>
                      </a:lnTo>
                      <a:lnTo>
                        <a:pt x="144" y="1572"/>
                      </a:lnTo>
                      <a:lnTo>
                        <a:pt x="159" y="1657"/>
                      </a:lnTo>
                      <a:lnTo>
                        <a:pt x="179" y="1739"/>
                      </a:lnTo>
                      <a:lnTo>
                        <a:pt x="204" y="1820"/>
                      </a:lnTo>
                      <a:lnTo>
                        <a:pt x="235" y="1898"/>
                      </a:lnTo>
                      <a:lnTo>
                        <a:pt x="270" y="1974"/>
                      </a:lnTo>
                      <a:lnTo>
                        <a:pt x="311" y="2047"/>
                      </a:lnTo>
                      <a:lnTo>
                        <a:pt x="354" y="2116"/>
                      </a:lnTo>
                      <a:lnTo>
                        <a:pt x="403" y="2183"/>
                      </a:lnTo>
                      <a:lnTo>
                        <a:pt x="397" y="2114"/>
                      </a:lnTo>
                      <a:lnTo>
                        <a:pt x="395" y="2045"/>
                      </a:lnTo>
                      <a:lnTo>
                        <a:pt x="397" y="1966"/>
                      </a:lnTo>
                      <a:lnTo>
                        <a:pt x="402" y="1891"/>
                      </a:lnTo>
                      <a:lnTo>
                        <a:pt x="411" y="1818"/>
                      </a:lnTo>
                      <a:lnTo>
                        <a:pt x="423" y="1749"/>
                      </a:lnTo>
                      <a:lnTo>
                        <a:pt x="438" y="1683"/>
                      </a:lnTo>
                      <a:lnTo>
                        <a:pt x="456" y="1621"/>
                      </a:lnTo>
                      <a:lnTo>
                        <a:pt x="477" y="1561"/>
                      </a:lnTo>
                      <a:lnTo>
                        <a:pt x="501" y="1504"/>
                      </a:lnTo>
                      <a:lnTo>
                        <a:pt x="525" y="1431"/>
                      </a:lnTo>
                      <a:lnTo>
                        <a:pt x="555" y="1359"/>
                      </a:lnTo>
                      <a:lnTo>
                        <a:pt x="591" y="1286"/>
                      </a:lnTo>
                      <a:lnTo>
                        <a:pt x="632" y="1216"/>
                      </a:lnTo>
                      <a:lnTo>
                        <a:pt x="678" y="1147"/>
                      </a:lnTo>
                      <a:lnTo>
                        <a:pt x="728" y="1081"/>
                      </a:lnTo>
                      <a:lnTo>
                        <a:pt x="784" y="1017"/>
                      </a:lnTo>
                      <a:lnTo>
                        <a:pt x="843" y="956"/>
                      </a:lnTo>
                      <a:lnTo>
                        <a:pt x="908" y="898"/>
                      </a:lnTo>
                      <a:lnTo>
                        <a:pt x="977" y="845"/>
                      </a:lnTo>
                      <a:lnTo>
                        <a:pt x="1047" y="798"/>
                      </a:lnTo>
                      <a:lnTo>
                        <a:pt x="1121" y="756"/>
                      </a:lnTo>
                      <a:lnTo>
                        <a:pt x="1196" y="719"/>
                      </a:lnTo>
                      <a:lnTo>
                        <a:pt x="1274" y="688"/>
                      </a:lnTo>
                      <a:lnTo>
                        <a:pt x="1353" y="661"/>
                      </a:lnTo>
                      <a:lnTo>
                        <a:pt x="1434" y="640"/>
                      </a:lnTo>
                      <a:lnTo>
                        <a:pt x="1330" y="619"/>
                      </a:lnTo>
                      <a:lnTo>
                        <a:pt x="1227" y="601"/>
                      </a:lnTo>
                      <a:lnTo>
                        <a:pt x="1123" y="589"/>
                      </a:lnTo>
                      <a:lnTo>
                        <a:pt x="1021" y="583"/>
                      </a:lnTo>
                      <a:lnTo>
                        <a:pt x="920" y="581"/>
                      </a:lnTo>
                      <a:close/>
                      <a:moveTo>
                        <a:pt x="1383" y="133"/>
                      </a:moveTo>
                      <a:lnTo>
                        <a:pt x="1293" y="136"/>
                      </a:lnTo>
                      <a:lnTo>
                        <a:pt x="1203" y="146"/>
                      </a:lnTo>
                      <a:lnTo>
                        <a:pt x="1117" y="162"/>
                      </a:lnTo>
                      <a:lnTo>
                        <a:pt x="1031" y="185"/>
                      </a:lnTo>
                      <a:lnTo>
                        <a:pt x="949" y="213"/>
                      </a:lnTo>
                      <a:lnTo>
                        <a:pt x="869" y="246"/>
                      </a:lnTo>
                      <a:lnTo>
                        <a:pt x="792" y="284"/>
                      </a:lnTo>
                      <a:lnTo>
                        <a:pt x="717" y="328"/>
                      </a:lnTo>
                      <a:lnTo>
                        <a:pt x="647" y="377"/>
                      </a:lnTo>
                      <a:lnTo>
                        <a:pt x="580" y="431"/>
                      </a:lnTo>
                      <a:lnTo>
                        <a:pt x="517" y="488"/>
                      </a:lnTo>
                      <a:lnTo>
                        <a:pt x="597" y="474"/>
                      </a:lnTo>
                      <a:lnTo>
                        <a:pt x="679" y="463"/>
                      </a:lnTo>
                      <a:lnTo>
                        <a:pt x="763" y="456"/>
                      </a:lnTo>
                      <a:lnTo>
                        <a:pt x="849" y="451"/>
                      </a:lnTo>
                      <a:lnTo>
                        <a:pt x="937" y="450"/>
                      </a:lnTo>
                      <a:lnTo>
                        <a:pt x="1026" y="452"/>
                      </a:lnTo>
                      <a:lnTo>
                        <a:pt x="1116" y="458"/>
                      </a:lnTo>
                      <a:lnTo>
                        <a:pt x="1206" y="467"/>
                      </a:lnTo>
                      <a:lnTo>
                        <a:pt x="1297" y="479"/>
                      </a:lnTo>
                      <a:lnTo>
                        <a:pt x="1388" y="497"/>
                      </a:lnTo>
                      <a:lnTo>
                        <a:pt x="1478" y="517"/>
                      </a:lnTo>
                      <a:lnTo>
                        <a:pt x="1569" y="542"/>
                      </a:lnTo>
                      <a:lnTo>
                        <a:pt x="1659" y="570"/>
                      </a:lnTo>
                      <a:lnTo>
                        <a:pt x="1747" y="604"/>
                      </a:lnTo>
                      <a:lnTo>
                        <a:pt x="1835" y="641"/>
                      </a:lnTo>
                      <a:lnTo>
                        <a:pt x="1922" y="683"/>
                      </a:lnTo>
                      <a:lnTo>
                        <a:pt x="2006" y="730"/>
                      </a:lnTo>
                      <a:lnTo>
                        <a:pt x="2088" y="780"/>
                      </a:lnTo>
                      <a:lnTo>
                        <a:pt x="2167" y="837"/>
                      </a:lnTo>
                      <a:lnTo>
                        <a:pt x="2244" y="897"/>
                      </a:lnTo>
                      <a:lnTo>
                        <a:pt x="2319" y="963"/>
                      </a:lnTo>
                      <a:lnTo>
                        <a:pt x="2345" y="960"/>
                      </a:lnTo>
                      <a:lnTo>
                        <a:pt x="2382" y="963"/>
                      </a:lnTo>
                      <a:lnTo>
                        <a:pt x="2418" y="972"/>
                      </a:lnTo>
                      <a:lnTo>
                        <a:pt x="2453" y="986"/>
                      </a:lnTo>
                      <a:lnTo>
                        <a:pt x="2487" y="1006"/>
                      </a:lnTo>
                      <a:lnTo>
                        <a:pt x="2520" y="1030"/>
                      </a:lnTo>
                      <a:lnTo>
                        <a:pt x="2550" y="1057"/>
                      </a:lnTo>
                      <a:lnTo>
                        <a:pt x="2578" y="1087"/>
                      </a:lnTo>
                      <a:lnTo>
                        <a:pt x="2603" y="1120"/>
                      </a:lnTo>
                      <a:lnTo>
                        <a:pt x="2581" y="1037"/>
                      </a:lnTo>
                      <a:lnTo>
                        <a:pt x="2555" y="955"/>
                      </a:lnTo>
                      <a:lnTo>
                        <a:pt x="2523" y="878"/>
                      </a:lnTo>
                      <a:lnTo>
                        <a:pt x="2485" y="801"/>
                      </a:lnTo>
                      <a:lnTo>
                        <a:pt x="2444" y="729"/>
                      </a:lnTo>
                      <a:lnTo>
                        <a:pt x="2397" y="659"/>
                      </a:lnTo>
                      <a:lnTo>
                        <a:pt x="2345" y="592"/>
                      </a:lnTo>
                      <a:lnTo>
                        <a:pt x="2291" y="529"/>
                      </a:lnTo>
                      <a:lnTo>
                        <a:pt x="2232" y="471"/>
                      </a:lnTo>
                      <a:lnTo>
                        <a:pt x="2169" y="416"/>
                      </a:lnTo>
                      <a:lnTo>
                        <a:pt x="2103" y="365"/>
                      </a:lnTo>
                      <a:lnTo>
                        <a:pt x="2034" y="319"/>
                      </a:lnTo>
                      <a:lnTo>
                        <a:pt x="1961" y="277"/>
                      </a:lnTo>
                      <a:lnTo>
                        <a:pt x="1886" y="240"/>
                      </a:lnTo>
                      <a:lnTo>
                        <a:pt x="1807" y="209"/>
                      </a:lnTo>
                      <a:lnTo>
                        <a:pt x="1727" y="182"/>
                      </a:lnTo>
                      <a:lnTo>
                        <a:pt x="1644" y="161"/>
                      </a:lnTo>
                      <a:lnTo>
                        <a:pt x="1559" y="146"/>
                      </a:lnTo>
                      <a:lnTo>
                        <a:pt x="1472" y="136"/>
                      </a:lnTo>
                      <a:lnTo>
                        <a:pt x="1383" y="133"/>
                      </a:lnTo>
                      <a:close/>
                      <a:moveTo>
                        <a:pt x="1383" y="0"/>
                      </a:moveTo>
                      <a:lnTo>
                        <a:pt x="1477" y="4"/>
                      </a:lnTo>
                      <a:lnTo>
                        <a:pt x="1570" y="13"/>
                      </a:lnTo>
                      <a:lnTo>
                        <a:pt x="1662" y="29"/>
                      </a:lnTo>
                      <a:lnTo>
                        <a:pt x="1751" y="50"/>
                      </a:lnTo>
                      <a:lnTo>
                        <a:pt x="1837" y="78"/>
                      </a:lnTo>
                      <a:lnTo>
                        <a:pt x="1922" y="111"/>
                      </a:lnTo>
                      <a:lnTo>
                        <a:pt x="2003" y="148"/>
                      </a:lnTo>
                      <a:lnTo>
                        <a:pt x="2081" y="191"/>
                      </a:lnTo>
                      <a:lnTo>
                        <a:pt x="2156" y="239"/>
                      </a:lnTo>
                      <a:lnTo>
                        <a:pt x="2228" y="292"/>
                      </a:lnTo>
                      <a:lnTo>
                        <a:pt x="2296" y="349"/>
                      </a:lnTo>
                      <a:lnTo>
                        <a:pt x="2360" y="410"/>
                      </a:lnTo>
                      <a:lnTo>
                        <a:pt x="2421" y="475"/>
                      </a:lnTo>
                      <a:lnTo>
                        <a:pt x="2478" y="544"/>
                      </a:lnTo>
                      <a:lnTo>
                        <a:pt x="2530" y="618"/>
                      </a:lnTo>
                      <a:lnTo>
                        <a:pt x="2577" y="693"/>
                      </a:lnTo>
                      <a:lnTo>
                        <a:pt x="2620" y="772"/>
                      </a:lnTo>
                      <a:lnTo>
                        <a:pt x="2657" y="855"/>
                      </a:lnTo>
                      <a:lnTo>
                        <a:pt x="2690" y="939"/>
                      </a:lnTo>
                      <a:lnTo>
                        <a:pt x="2717" y="1026"/>
                      </a:lnTo>
                      <a:lnTo>
                        <a:pt x="2738" y="1117"/>
                      </a:lnTo>
                      <a:lnTo>
                        <a:pt x="2753" y="1209"/>
                      </a:lnTo>
                      <a:lnTo>
                        <a:pt x="2763" y="1303"/>
                      </a:lnTo>
                      <a:lnTo>
                        <a:pt x="2766" y="1397"/>
                      </a:lnTo>
                      <a:lnTo>
                        <a:pt x="2765" y="1434"/>
                      </a:lnTo>
                      <a:lnTo>
                        <a:pt x="2763" y="1471"/>
                      </a:lnTo>
                      <a:lnTo>
                        <a:pt x="2781" y="1492"/>
                      </a:lnTo>
                      <a:lnTo>
                        <a:pt x="2797" y="1517"/>
                      </a:lnTo>
                      <a:lnTo>
                        <a:pt x="2809" y="1544"/>
                      </a:lnTo>
                      <a:lnTo>
                        <a:pt x="2817" y="1574"/>
                      </a:lnTo>
                      <a:lnTo>
                        <a:pt x="2823" y="1608"/>
                      </a:lnTo>
                      <a:lnTo>
                        <a:pt x="2824" y="1643"/>
                      </a:lnTo>
                      <a:lnTo>
                        <a:pt x="2821" y="1681"/>
                      </a:lnTo>
                      <a:lnTo>
                        <a:pt x="2816" y="1714"/>
                      </a:lnTo>
                      <a:lnTo>
                        <a:pt x="2809" y="1748"/>
                      </a:lnTo>
                      <a:lnTo>
                        <a:pt x="2799" y="1783"/>
                      </a:lnTo>
                      <a:lnTo>
                        <a:pt x="2785" y="1816"/>
                      </a:lnTo>
                      <a:lnTo>
                        <a:pt x="2770" y="1848"/>
                      </a:lnTo>
                      <a:lnTo>
                        <a:pt x="2752" y="1879"/>
                      </a:lnTo>
                      <a:lnTo>
                        <a:pt x="2731" y="1907"/>
                      </a:lnTo>
                      <a:lnTo>
                        <a:pt x="2708" y="1929"/>
                      </a:lnTo>
                      <a:lnTo>
                        <a:pt x="2682" y="1949"/>
                      </a:lnTo>
                      <a:lnTo>
                        <a:pt x="2644" y="1970"/>
                      </a:lnTo>
                      <a:lnTo>
                        <a:pt x="2644" y="1970"/>
                      </a:lnTo>
                      <a:lnTo>
                        <a:pt x="2661" y="1979"/>
                      </a:lnTo>
                      <a:lnTo>
                        <a:pt x="2628" y="2036"/>
                      </a:lnTo>
                      <a:lnTo>
                        <a:pt x="2618" y="2053"/>
                      </a:lnTo>
                      <a:lnTo>
                        <a:pt x="2604" y="2069"/>
                      </a:lnTo>
                      <a:lnTo>
                        <a:pt x="2587" y="2083"/>
                      </a:lnTo>
                      <a:lnTo>
                        <a:pt x="2548" y="2147"/>
                      </a:lnTo>
                      <a:lnTo>
                        <a:pt x="2505" y="2210"/>
                      </a:lnTo>
                      <a:lnTo>
                        <a:pt x="2461" y="2271"/>
                      </a:lnTo>
                      <a:lnTo>
                        <a:pt x="2413" y="2328"/>
                      </a:lnTo>
                      <a:lnTo>
                        <a:pt x="2360" y="2384"/>
                      </a:lnTo>
                      <a:lnTo>
                        <a:pt x="2307" y="2436"/>
                      </a:lnTo>
                      <a:lnTo>
                        <a:pt x="2280" y="2510"/>
                      </a:lnTo>
                      <a:lnTo>
                        <a:pt x="2249" y="2581"/>
                      </a:lnTo>
                      <a:lnTo>
                        <a:pt x="2216" y="2650"/>
                      </a:lnTo>
                      <a:lnTo>
                        <a:pt x="2179" y="2717"/>
                      </a:lnTo>
                      <a:lnTo>
                        <a:pt x="2139" y="2782"/>
                      </a:lnTo>
                      <a:lnTo>
                        <a:pt x="2098" y="2843"/>
                      </a:lnTo>
                      <a:lnTo>
                        <a:pt x="2054" y="2902"/>
                      </a:lnTo>
                      <a:lnTo>
                        <a:pt x="2009" y="2960"/>
                      </a:lnTo>
                      <a:lnTo>
                        <a:pt x="1962" y="3012"/>
                      </a:lnTo>
                      <a:lnTo>
                        <a:pt x="1914" y="3063"/>
                      </a:lnTo>
                      <a:lnTo>
                        <a:pt x="1865" y="3111"/>
                      </a:lnTo>
                      <a:lnTo>
                        <a:pt x="1817" y="3154"/>
                      </a:lnTo>
                      <a:lnTo>
                        <a:pt x="1768" y="3195"/>
                      </a:lnTo>
                      <a:lnTo>
                        <a:pt x="1719" y="3231"/>
                      </a:lnTo>
                      <a:lnTo>
                        <a:pt x="1671" y="3264"/>
                      </a:lnTo>
                      <a:lnTo>
                        <a:pt x="1624" y="3293"/>
                      </a:lnTo>
                      <a:lnTo>
                        <a:pt x="1579" y="3318"/>
                      </a:lnTo>
                      <a:lnTo>
                        <a:pt x="1535" y="3338"/>
                      </a:lnTo>
                      <a:lnTo>
                        <a:pt x="1493" y="3354"/>
                      </a:lnTo>
                      <a:lnTo>
                        <a:pt x="1454" y="3366"/>
                      </a:lnTo>
                      <a:lnTo>
                        <a:pt x="1417" y="3374"/>
                      </a:lnTo>
                      <a:lnTo>
                        <a:pt x="1383" y="3376"/>
                      </a:lnTo>
                      <a:lnTo>
                        <a:pt x="1349" y="3374"/>
                      </a:lnTo>
                      <a:lnTo>
                        <a:pt x="1313" y="3366"/>
                      </a:lnTo>
                      <a:lnTo>
                        <a:pt x="1274" y="3354"/>
                      </a:lnTo>
                      <a:lnTo>
                        <a:pt x="1232" y="3338"/>
                      </a:lnTo>
                      <a:lnTo>
                        <a:pt x="1188" y="3318"/>
                      </a:lnTo>
                      <a:lnTo>
                        <a:pt x="1142" y="3293"/>
                      </a:lnTo>
                      <a:lnTo>
                        <a:pt x="1096" y="3264"/>
                      </a:lnTo>
                      <a:lnTo>
                        <a:pt x="1048" y="3231"/>
                      </a:lnTo>
                      <a:lnTo>
                        <a:pt x="999" y="3195"/>
                      </a:lnTo>
                      <a:lnTo>
                        <a:pt x="950" y="3154"/>
                      </a:lnTo>
                      <a:lnTo>
                        <a:pt x="902" y="3111"/>
                      </a:lnTo>
                      <a:lnTo>
                        <a:pt x="853" y="3063"/>
                      </a:lnTo>
                      <a:lnTo>
                        <a:pt x="805" y="3012"/>
                      </a:lnTo>
                      <a:lnTo>
                        <a:pt x="758" y="2960"/>
                      </a:lnTo>
                      <a:lnTo>
                        <a:pt x="713" y="2902"/>
                      </a:lnTo>
                      <a:lnTo>
                        <a:pt x="669" y="2843"/>
                      </a:lnTo>
                      <a:lnTo>
                        <a:pt x="628" y="2782"/>
                      </a:lnTo>
                      <a:lnTo>
                        <a:pt x="588" y="2717"/>
                      </a:lnTo>
                      <a:lnTo>
                        <a:pt x="551" y="2650"/>
                      </a:lnTo>
                      <a:lnTo>
                        <a:pt x="518" y="2581"/>
                      </a:lnTo>
                      <a:lnTo>
                        <a:pt x="487" y="2510"/>
                      </a:lnTo>
                      <a:lnTo>
                        <a:pt x="461" y="2436"/>
                      </a:lnTo>
                      <a:lnTo>
                        <a:pt x="397" y="2375"/>
                      </a:lnTo>
                      <a:lnTo>
                        <a:pt x="338" y="2310"/>
                      </a:lnTo>
                      <a:lnTo>
                        <a:pt x="283" y="2241"/>
                      </a:lnTo>
                      <a:lnTo>
                        <a:pt x="232" y="2170"/>
                      </a:lnTo>
                      <a:lnTo>
                        <a:pt x="186" y="2094"/>
                      </a:lnTo>
                      <a:lnTo>
                        <a:pt x="144" y="2016"/>
                      </a:lnTo>
                      <a:lnTo>
                        <a:pt x="107" y="1935"/>
                      </a:lnTo>
                      <a:lnTo>
                        <a:pt x="75" y="1851"/>
                      </a:lnTo>
                      <a:lnTo>
                        <a:pt x="49" y="1764"/>
                      </a:lnTo>
                      <a:lnTo>
                        <a:pt x="28" y="1676"/>
                      </a:lnTo>
                      <a:lnTo>
                        <a:pt x="13" y="1585"/>
                      </a:lnTo>
                      <a:lnTo>
                        <a:pt x="3" y="1492"/>
                      </a:lnTo>
                      <a:lnTo>
                        <a:pt x="0" y="1397"/>
                      </a:lnTo>
                      <a:lnTo>
                        <a:pt x="3" y="1303"/>
                      </a:lnTo>
                      <a:lnTo>
                        <a:pt x="13" y="1209"/>
                      </a:lnTo>
                      <a:lnTo>
                        <a:pt x="29" y="1117"/>
                      </a:lnTo>
                      <a:lnTo>
                        <a:pt x="50" y="1026"/>
                      </a:lnTo>
                      <a:lnTo>
                        <a:pt x="77" y="939"/>
                      </a:lnTo>
                      <a:lnTo>
                        <a:pt x="109" y="855"/>
                      </a:lnTo>
                      <a:lnTo>
                        <a:pt x="146" y="772"/>
                      </a:lnTo>
                      <a:lnTo>
                        <a:pt x="189" y="693"/>
                      </a:lnTo>
                      <a:lnTo>
                        <a:pt x="237" y="618"/>
                      </a:lnTo>
                      <a:lnTo>
                        <a:pt x="289" y="544"/>
                      </a:lnTo>
                      <a:lnTo>
                        <a:pt x="345" y="475"/>
                      </a:lnTo>
                      <a:lnTo>
                        <a:pt x="406" y="410"/>
                      </a:lnTo>
                      <a:lnTo>
                        <a:pt x="471" y="349"/>
                      </a:lnTo>
                      <a:lnTo>
                        <a:pt x="539" y="292"/>
                      </a:lnTo>
                      <a:lnTo>
                        <a:pt x="611" y="239"/>
                      </a:lnTo>
                      <a:lnTo>
                        <a:pt x="685" y="191"/>
                      </a:lnTo>
                      <a:lnTo>
                        <a:pt x="764" y="148"/>
                      </a:lnTo>
                      <a:lnTo>
                        <a:pt x="845" y="111"/>
                      </a:lnTo>
                      <a:lnTo>
                        <a:pt x="930" y="78"/>
                      </a:lnTo>
                      <a:lnTo>
                        <a:pt x="1016" y="50"/>
                      </a:lnTo>
                      <a:lnTo>
                        <a:pt x="1105" y="29"/>
                      </a:lnTo>
                      <a:lnTo>
                        <a:pt x="1196" y="13"/>
                      </a:lnTo>
                      <a:lnTo>
                        <a:pt x="1288" y="4"/>
                      </a:lnTo>
                      <a:lnTo>
                        <a:pt x="1383"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200">
                    <a:solidFill>
                      <a:prstClr val="black"/>
                    </a:solidFill>
                  </a:endParaRPr>
                </a:p>
              </p:txBody>
            </p:sp>
          </p:grpSp>
        </p:grpSp>
        <p:grpSp>
          <p:nvGrpSpPr>
            <p:cNvPr id="11" name="Group 10"/>
            <p:cNvGrpSpPr/>
            <p:nvPr/>
          </p:nvGrpSpPr>
          <p:grpSpPr>
            <a:xfrm>
              <a:off x="838201" y="5340910"/>
              <a:ext cx="2102229" cy="538409"/>
              <a:chOff x="838201" y="5340910"/>
              <a:chExt cx="2102229" cy="538409"/>
            </a:xfrm>
          </p:grpSpPr>
          <p:sp>
            <p:nvSpPr>
              <p:cNvPr id="37" name="Rectangle 36"/>
              <p:cNvSpPr/>
              <p:nvPr/>
            </p:nvSpPr>
            <p:spPr>
              <a:xfrm>
                <a:off x="838201" y="5340910"/>
                <a:ext cx="2102229" cy="538409"/>
              </a:xfrm>
              <a:prstGeom prst="rect">
                <a:avLst/>
              </a:prstGeom>
              <a:solidFill>
                <a:srgbClr val="07595A"/>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28625" defTabSz="514337"/>
                <a:r>
                  <a:rPr lang="zh-HK" sz="900" b="0" i="0" dirty="0" smtClean="0">
                    <a:solidFill>
                      <a:srgbClr val="FFFFFF"/>
                    </a:solidFill>
                    <a:ea typeface="SimSun" pitchFamily="18" charset="0"/>
                  </a:rPr>
                  <a:t>Books and Stationery</a:t>
                </a:r>
              </a:p>
            </p:txBody>
          </p:sp>
          <p:grpSp>
            <p:nvGrpSpPr>
              <p:cNvPr id="38" name="Group 77"/>
              <p:cNvGrpSpPr>
                <a:grpSpLocks noChangeAspect="1"/>
              </p:cNvGrpSpPr>
              <p:nvPr/>
            </p:nvGrpSpPr>
            <p:grpSpPr bwMode="auto">
              <a:xfrm>
                <a:off x="1096681" y="5434422"/>
                <a:ext cx="272877" cy="336005"/>
                <a:chOff x="-84" y="495"/>
                <a:chExt cx="268" cy="330"/>
              </a:xfrm>
              <a:solidFill>
                <a:srgbClr val="0CB27C"/>
              </a:solidFill>
            </p:grpSpPr>
            <p:sp>
              <p:nvSpPr>
                <p:cNvPr id="39" name="Freeform 79"/>
                <p:cNvSpPr>
                  <a:spLocks noEditPoints="1"/>
                </p:cNvSpPr>
                <p:nvPr/>
              </p:nvSpPr>
              <p:spPr bwMode="auto">
                <a:xfrm>
                  <a:off x="-40" y="495"/>
                  <a:ext cx="189" cy="114"/>
                </a:xfrm>
                <a:custGeom>
                  <a:avLst/>
                  <a:gdLst>
                    <a:gd name="T0" fmla="*/ 1510 w 1895"/>
                    <a:gd name="T1" fmla="*/ 1069 h 1144"/>
                    <a:gd name="T2" fmla="*/ 462 w 1895"/>
                    <a:gd name="T3" fmla="*/ 856 h 1144"/>
                    <a:gd name="T4" fmla="*/ 879 w 1895"/>
                    <a:gd name="T5" fmla="*/ 856 h 1144"/>
                    <a:gd name="T6" fmla="*/ 671 w 1895"/>
                    <a:gd name="T7" fmla="*/ 463 h 1144"/>
                    <a:gd name="T8" fmla="*/ 620 w 1895"/>
                    <a:gd name="T9" fmla="*/ 590 h 1144"/>
                    <a:gd name="T10" fmla="*/ 531 w 1895"/>
                    <a:gd name="T11" fmla="*/ 694 h 1144"/>
                    <a:gd name="T12" fmla="*/ 416 w 1895"/>
                    <a:gd name="T13" fmla="*/ 774 h 1144"/>
                    <a:gd name="T14" fmla="*/ 288 w 1895"/>
                    <a:gd name="T15" fmla="*/ 823 h 1144"/>
                    <a:gd name="T16" fmla="*/ 195 w 1895"/>
                    <a:gd name="T17" fmla="*/ 882 h 1144"/>
                    <a:gd name="T18" fmla="*/ 939 w 1895"/>
                    <a:gd name="T19" fmla="*/ 796 h 1144"/>
                    <a:gd name="T20" fmla="*/ 1033 w 1895"/>
                    <a:gd name="T21" fmla="*/ 796 h 1144"/>
                    <a:gd name="T22" fmla="*/ 1738 w 1895"/>
                    <a:gd name="T23" fmla="*/ 889 h 1144"/>
                    <a:gd name="T24" fmla="*/ 1721 w 1895"/>
                    <a:gd name="T25" fmla="*/ 781 h 1144"/>
                    <a:gd name="T26" fmla="*/ 1688 w 1895"/>
                    <a:gd name="T27" fmla="*/ 707 h 1144"/>
                    <a:gd name="T28" fmla="*/ 1599 w 1895"/>
                    <a:gd name="T29" fmla="*/ 677 h 1144"/>
                    <a:gd name="T30" fmla="*/ 1409 w 1895"/>
                    <a:gd name="T31" fmla="*/ 660 h 1144"/>
                    <a:gd name="T32" fmla="*/ 1215 w 1895"/>
                    <a:gd name="T33" fmla="*/ 635 h 1144"/>
                    <a:gd name="T34" fmla="*/ 1025 w 1895"/>
                    <a:gd name="T35" fmla="*/ 592 h 1144"/>
                    <a:gd name="T36" fmla="*/ 843 w 1895"/>
                    <a:gd name="T37" fmla="*/ 522 h 1144"/>
                    <a:gd name="T38" fmla="*/ 679 w 1895"/>
                    <a:gd name="T39" fmla="*/ 415 h 1144"/>
                    <a:gd name="T40" fmla="*/ 1099 w 1895"/>
                    <a:gd name="T41" fmla="*/ 9 h 1144"/>
                    <a:gd name="T42" fmla="*/ 1286 w 1895"/>
                    <a:gd name="T43" fmla="*/ 52 h 1144"/>
                    <a:gd name="T44" fmla="*/ 1441 w 1895"/>
                    <a:gd name="T45" fmla="*/ 125 h 1144"/>
                    <a:gd name="T46" fmla="*/ 1569 w 1895"/>
                    <a:gd name="T47" fmla="*/ 225 h 1144"/>
                    <a:gd name="T48" fmla="*/ 1670 w 1895"/>
                    <a:gd name="T49" fmla="*/ 345 h 1144"/>
                    <a:gd name="T50" fmla="*/ 1750 w 1895"/>
                    <a:gd name="T51" fmla="*/ 482 h 1144"/>
                    <a:gd name="T52" fmla="*/ 1809 w 1895"/>
                    <a:gd name="T53" fmla="*/ 627 h 1144"/>
                    <a:gd name="T54" fmla="*/ 1851 w 1895"/>
                    <a:gd name="T55" fmla="*/ 779 h 1144"/>
                    <a:gd name="T56" fmla="*/ 1879 w 1895"/>
                    <a:gd name="T57" fmla="*/ 931 h 1144"/>
                    <a:gd name="T58" fmla="*/ 1895 w 1895"/>
                    <a:gd name="T59" fmla="*/ 1077 h 1144"/>
                    <a:gd name="T60" fmla="*/ 1737 w 1895"/>
                    <a:gd name="T61" fmla="*/ 1021 h 1144"/>
                    <a:gd name="T62" fmla="*/ 1570 w 1895"/>
                    <a:gd name="T63" fmla="*/ 1127 h 1144"/>
                    <a:gd name="T64" fmla="*/ 939 w 1895"/>
                    <a:gd name="T65" fmla="*/ 1039 h 1144"/>
                    <a:gd name="T66" fmla="*/ 402 w 1895"/>
                    <a:gd name="T67" fmla="*/ 1004 h 1144"/>
                    <a:gd name="T68" fmla="*/ 215 w 1895"/>
                    <a:gd name="T69" fmla="*/ 1089 h 1144"/>
                    <a:gd name="T70" fmla="*/ 0 w 1895"/>
                    <a:gd name="T71" fmla="*/ 949 h 1144"/>
                    <a:gd name="T72" fmla="*/ 0 w 1895"/>
                    <a:gd name="T73" fmla="*/ 926 h 1144"/>
                    <a:gd name="T74" fmla="*/ 4 w 1895"/>
                    <a:gd name="T75" fmla="*/ 864 h 1144"/>
                    <a:gd name="T76" fmla="*/ 18 w 1895"/>
                    <a:gd name="T77" fmla="*/ 771 h 1144"/>
                    <a:gd name="T78" fmla="*/ 46 w 1895"/>
                    <a:gd name="T79" fmla="*/ 657 h 1144"/>
                    <a:gd name="T80" fmla="*/ 95 w 1895"/>
                    <a:gd name="T81" fmla="*/ 530 h 1144"/>
                    <a:gd name="T82" fmla="*/ 168 w 1895"/>
                    <a:gd name="T83" fmla="*/ 402 h 1144"/>
                    <a:gd name="T84" fmla="*/ 272 w 1895"/>
                    <a:gd name="T85" fmla="*/ 281 h 1144"/>
                    <a:gd name="T86" fmla="*/ 412 w 1895"/>
                    <a:gd name="T87" fmla="*/ 176 h 1144"/>
                    <a:gd name="T88" fmla="*/ 505 w 1895"/>
                    <a:gd name="T89" fmla="*/ 137 h 1144"/>
                    <a:gd name="T90" fmla="*/ 565 w 1895"/>
                    <a:gd name="T91" fmla="*/ 129 h 1144"/>
                    <a:gd name="T92" fmla="*/ 606 w 1895"/>
                    <a:gd name="T93" fmla="*/ 109 h 1144"/>
                    <a:gd name="T94" fmla="*/ 636 w 1895"/>
                    <a:gd name="T95" fmla="*/ 72 h 1144"/>
                    <a:gd name="T96" fmla="*/ 681 w 1895"/>
                    <a:gd name="T97" fmla="*/ 36 h 1144"/>
                    <a:gd name="T98" fmla="*/ 763 w 1895"/>
                    <a:gd name="T99" fmla="*/ 14 h 1144"/>
                    <a:gd name="T100" fmla="*/ 877 w 1895"/>
                    <a:gd name="T101" fmla="*/ 2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95" h="1144">
                      <a:moveTo>
                        <a:pt x="1093" y="856"/>
                      </a:moveTo>
                      <a:lnTo>
                        <a:pt x="1093" y="1069"/>
                      </a:lnTo>
                      <a:lnTo>
                        <a:pt x="1510" y="1069"/>
                      </a:lnTo>
                      <a:lnTo>
                        <a:pt x="1510" y="856"/>
                      </a:lnTo>
                      <a:lnTo>
                        <a:pt x="1093" y="856"/>
                      </a:lnTo>
                      <a:close/>
                      <a:moveTo>
                        <a:pt x="462" y="856"/>
                      </a:moveTo>
                      <a:lnTo>
                        <a:pt x="462" y="1069"/>
                      </a:lnTo>
                      <a:lnTo>
                        <a:pt x="879" y="1069"/>
                      </a:lnTo>
                      <a:lnTo>
                        <a:pt x="879" y="856"/>
                      </a:lnTo>
                      <a:lnTo>
                        <a:pt x="462" y="856"/>
                      </a:lnTo>
                      <a:close/>
                      <a:moveTo>
                        <a:pt x="679" y="415"/>
                      </a:moveTo>
                      <a:lnTo>
                        <a:pt x="671" y="463"/>
                      </a:lnTo>
                      <a:lnTo>
                        <a:pt x="660" y="507"/>
                      </a:lnTo>
                      <a:lnTo>
                        <a:pt x="642" y="550"/>
                      </a:lnTo>
                      <a:lnTo>
                        <a:pt x="620" y="590"/>
                      </a:lnTo>
                      <a:lnTo>
                        <a:pt x="594" y="627"/>
                      </a:lnTo>
                      <a:lnTo>
                        <a:pt x="564" y="662"/>
                      </a:lnTo>
                      <a:lnTo>
                        <a:pt x="531" y="694"/>
                      </a:lnTo>
                      <a:lnTo>
                        <a:pt x="495" y="724"/>
                      </a:lnTo>
                      <a:lnTo>
                        <a:pt x="456" y="751"/>
                      </a:lnTo>
                      <a:lnTo>
                        <a:pt x="416" y="774"/>
                      </a:lnTo>
                      <a:lnTo>
                        <a:pt x="375" y="794"/>
                      </a:lnTo>
                      <a:lnTo>
                        <a:pt x="332" y="811"/>
                      </a:lnTo>
                      <a:lnTo>
                        <a:pt x="288" y="823"/>
                      </a:lnTo>
                      <a:lnTo>
                        <a:pt x="244" y="832"/>
                      </a:lnTo>
                      <a:lnTo>
                        <a:pt x="201" y="837"/>
                      </a:lnTo>
                      <a:lnTo>
                        <a:pt x="195" y="882"/>
                      </a:lnTo>
                      <a:lnTo>
                        <a:pt x="402" y="912"/>
                      </a:lnTo>
                      <a:lnTo>
                        <a:pt x="402" y="796"/>
                      </a:lnTo>
                      <a:lnTo>
                        <a:pt x="939" y="796"/>
                      </a:lnTo>
                      <a:lnTo>
                        <a:pt x="939" y="920"/>
                      </a:lnTo>
                      <a:lnTo>
                        <a:pt x="1033" y="920"/>
                      </a:lnTo>
                      <a:lnTo>
                        <a:pt x="1033" y="796"/>
                      </a:lnTo>
                      <a:lnTo>
                        <a:pt x="1570" y="796"/>
                      </a:lnTo>
                      <a:lnTo>
                        <a:pt x="1570" y="916"/>
                      </a:lnTo>
                      <a:lnTo>
                        <a:pt x="1738" y="889"/>
                      </a:lnTo>
                      <a:lnTo>
                        <a:pt x="1734" y="851"/>
                      </a:lnTo>
                      <a:lnTo>
                        <a:pt x="1728" y="814"/>
                      </a:lnTo>
                      <a:lnTo>
                        <a:pt x="1721" y="781"/>
                      </a:lnTo>
                      <a:lnTo>
                        <a:pt x="1711" y="752"/>
                      </a:lnTo>
                      <a:lnTo>
                        <a:pt x="1701" y="728"/>
                      </a:lnTo>
                      <a:lnTo>
                        <a:pt x="1688" y="707"/>
                      </a:lnTo>
                      <a:lnTo>
                        <a:pt x="1676" y="692"/>
                      </a:lnTo>
                      <a:lnTo>
                        <a:pt x="1661" y="682"/>
                      </a:lnTo>
                      <a:lnTo>
                        <a:pt x="1599" y="677"/>
                      </a:lnTo>
                      <a:lnTo>
                        <a:pt x="1537" y="671"/>
                      </a:lnTo>
                      <a:lnTo>
                        <a:pt x="1473" y="666"/>
                      </a:lnTo>
                      <a:lnTo>
                        <a:pt x="1409" y="660"/>
                      </a:lnTo>
                      <a:lnTo>
                        <a:pt x="1345" y="653"/>
                      </a:lnTo>
                      <a:lnTo>
                        <a:pt x="1280" y="645"/>
                      </a:lnTo>
                      <a:lnTo>
                        <a:pt x="1215" y="635"/>
                      </a:lnTo>
                      <a:lnTo>
                        <a:pt x="1151" y="623"/>
                      </a:lnTo>
                      <a:lnTo>
                        <a:pt x="1087" y="608"/>
                      </a:lnTo>
                      <a:lnTo>
                        <a:pt x="1025" y="592"/>
                      </a:lnTo>
                      <a:lnTo>
                        <a:pt x="963" y="572"/>
                      </a:lnTo>
                      <a:lnTo>
                        <a:pt x="902" y="549"/>
                      </a:lnTo>
                      <a:lnTo>
                        <a:pt x="843" y="522"/>
                      </a:lnTo>
                      <a:lnTo>
                        <a:pt x="785" y="491"/>
                      </a:lnTo>
                      <a:lnTo>
                        <a:pt x="731" y="456"/>
                      </a:lnTo>
                      <a:lnTo>
                        <a:pt x="679" y="415"/>
                      </a:lnTo>
                      <a:close/>
                      <a:moveTo>
                        <a:pt x="956" y="0"/>
                      </a:moveTo>
                      <a:lnTo>
                        <a:pt x="1030" y="2"/>
                      </a:lnTo>
                      <a:lnTo>
                        <a:pt x="1099" y="9"/>
                      </a:lnTo>
                      <a:lnTo>
                        <a:pt x="1165" y="19"/>
                      </a:lnTo>
                      <a:lnTo>
                        <a:pt x="1227" y="33"/>
                      </a:lnTo>
                      <a:lnTo>
                        <a:pt x="1286" y="52"/>
                      </a:lnTo>
                      <a:lnTo>
                        <a:pt x="1340" y="73"/>
                      </a:lnTo>
                      <a:lnTo>
                        <a:pt x="1392" y="97"/>
                      </a:lnTo>
                      <a:lnTo>
                        <a:pt x="1441" y="125"/>
                      </a:lnTo>
                      <a:lnTo>
                        <a:pt x="1486" y="155"/>
                      </a:lnTo>
                      <a:lnTo>
                        <a:pt x="1529" y="189"/>
                      </a:lnTo>
                      <a:lnTo>
                        <a:pt x="1569" y="225"/>
                      </a:lnTo>
                      <a:lnTo>
                        <a:pt x="1605" y="262"/>
                      </a:lnTo>
                      <a:lnTo>
                        <a:pt x="1639" y="303"/>
                      </a:lnTo>
                      <a:lnTo>
                        <a:pt x="1670" y="345"/>
                      </a:lnTo>
                      <a:lnTo>
                        <a:pt x="1699" y="389"/>
                      </a:lnTo>
                      <a:lnTo>
                        <a:pt x="1726" y="434"/>
                      </a:lnTo>
                      <a:lnTo>
                        <a:pt x="1750" y="482"/>
                      </a:lnTo>
                      <a:lnTo>
                        <a:pt x="1771" y="529"/>
                      </a:lnTo>
                      <a:lnTo>
                        <a:pt x="1791" y="578"/>
                      </a:lnTo>
                      <a:lnTo>
                        <a:pt x="1809" y="627"/>
                      </a:lnTo>
                      <a:lnTo>
                        <a:pt x="1824" y="678"/>
                      </a:lnTo>
                      <a:lnTo>
                        <a:pt x="1839" y="729"/>
                      </a:lnTo>
                      <a:lnTo>
                        <a:pt x="1851" y="779"/>
                      </a:lnTo>
                      <a:lnTo>
                        <a:pt x="1862" y="830"/>
                      </a:lnTo>
                      <a:lnTo>
                        <a:pt x="1872" y="881"/>
                      </a:lnTo>
                      <a:lnTo>
                        <a:pt x="1879" y="931"/>
                      </a:lnTo>
                      <a:lnTo>
                        <a:pt x="1885" y="981"/>
                      </a:lnTo>
                      <a:lnTo>
                        <a:pt x="1890" y="1030"/>
                      </a:lnTo>
                      <a:lnTo>
                        <a:pt x="1895" y="1077"/>
                      </a:lnTo>
                      <a:lnTo>
                        <a:pt x="1725" y="1110"/>
                      </a:lnTo>
                      <a:lnTo>
                        <a:pt x="1732" y="1066"/>
                      </a:lnTo>
                      <a:lnTo>
                        <a:pt x="1737" y="1021"/>
                      </a:lnTo>
                      <a:lnTo>
                        <a:pt x="1741" y="980"/>
                      </a:lnTo>
                      <a:lnTo>
                        <a:pt x="1570" y="1006"/>
                      </a:lnTo>
                      <a:lnTo>
                        <a:pt x="1570" y="1127"/>
                      </a:lnTo>
                      <a:lnTo>
                        <a:pt x="1033" y="1127"/>
                      </a:lnTo>
                      <a:lnTo>
                        <a:pt x="1033" y="1039"/>
                      </a:lnTo>
                      <a:lnTo>
                        <a:pt x="939" y="1039"/>
                      </a:lnTo>
                      <a:lnTo>
                        <a:pt x="939" y="1127"/>
                      </a:lnTo>
                      <a:lnTo>
                        <a:pt x="402" y="1127"/>
                      </a:lnTo>
                      <a:lnTo>
                        <a:pt x="402" y="1004"/>
                      </a:lnTo>
                      <a:lnTo>
                        <a:pt x="197" y="973"/>
                      </a:lnTo>
                      <a:lnTo>
                        <a:pt x="205" y="1032"/>
                      </a:lnTo>
                      <a:lnTo>
                        <a:pt x="215" y="1089"/>
                      </a:lnTo>
                      <a:lnTo>
                        <a:pt x="230" y="1144"/>
                      </a:lnTo>
                      <a:lnTo>
                        <a:pt x="10" y="1106"/>
                      </a:lnTo>
                      <a:lnTo>
                        <a:pt x="0" y="949"/>
                      </a:lnTo>
                      <a:lnTo>
                        <a:pt x="0" y="947"/>
                      </a:lnTo>
                      <a:lnTo>
                        <a:pt x="0" y="939"/>
                      </a:lnTo>
                      <a:lnTo>
                        <a:pt x="0" y="926"/>
                      </a:lnTo>
                      <a:lnTo>
                        <a:pt x="1" y="909"/>
                      </a:lnTo>
                      <a:lnTo>
                        <a:pt x="2" y="888"/>
                      </a:lnTo>
                      <a:lnTo>
                        <a:pt x="4" y="864"/>
                      </a:lnTo>
                      <a:lnTo>
                        <a:pt x="8" y="836"/>
                      </a:lnTo>
                      <a:lnTo>
                        <a:pt x="12" y="804"/>
                      </a:lnTo>
                      <a:lnTo>
                        <a:pt x="18" y="771"/>
                      </a:lnTo>
                      <a:lnTo>
                        <a:pt x="25" y="734"/>
                      </a:lnTo>
                      <a:lnTo>
                        <a:pt x="35" y="696"/>
                      </a:lnTo>
                      <a:lnTo>
                        <a:pt x="46" y="657"/>
                      </a:lnTo>
                      <a:lnTo>
                        <a:pt x="60" y="615"/>
                      </a:lnTo>
                      <a:lnTo>
                        <a:pt x="76" y="573"/>
                      </a:lnTo>
                      <a:lnTo>
                        <a:pt x="95" y="530"/>
                      </a:lnTo>
                      <a:lnTo>
                        <a:pt x="116" y="488"/>
                      </a:lnTo>
                      <a:lnTo>
                        <a:pt x="140" y="445"/>
                      </a:lnTo>
                      <a:lnTo>
                        <a:pt x="168" y="402"/>
                      </a:lnTo>
                      <a:lnTo>
                        <a:pt x="198" y="360"/>
                      </a:lnTo>
                      <a:lnTo>
                        <a:pt x="233" y="320"/>
                      </a:lnTo>
                      <a:lnTo>
                        <a:pt x="272" y="281"/>
                      </a:lnTo>
                      <a:lnTo>
                        <a:pt x="315" y="244"/>
                      </a:lnTo>
                      <a:lnTo>
                        <a:pt x="361" y="209"/>
                      </a:lnTo>
                      <a:lnTo>
                        <a:pt x="412" y="176"/>
                      </a:lnTo>
                      <a:lnTo>
                        <a:pt x="468" y="147"/>
                      </a:lnTo>
                      <a:lnTo>
                        <a:pt x="485" y="141"/>
                      </a:lnTo>
                      <a:lnTo>
                        <a:pt x="505" y="137"/>
                      </a:lnTo>
                      <a:lnTo>
                        <a:pt x="524" y="134"/>
                      </a:lnTo>
                      <a:lnTo>
                        <a:pt x="545" y="132"/>
                      </a:lnTo>
                      <a:lnTo>
                        <a:pt x="565" y="129"/>
                      </a:lnTo>
                      <a:lnTo>
                        <a:pt x="584" y="125"/>
                      </a:lnTo>
                      <a:lnTo>
                        <a:pt x="596" y="119"/>
                      </a:lnTo>
                      <a:lnTo>
                        <a:pt x="606" y="109"/>
                      </a:lnTo>
                      <a:lnTo>
                        <a:pt x="616" y="98"/>
                      </a:lnTo>
                      <a:lnTo>
                        <a:pt x="625" y="85"/>
                      </a:lnTo>
                      <a:lnTo>
                        <a:pt x="636" y="72"/>
                      </a:lnTo>
                      <a:lnTo>
                        <a:pt x="648" y="58"/>
                      </a:lnTo>
                      <a:lnTo>
                        <a:pt x="663" y="46"/>
                      </a:lnTo>
                      <a:lnTo>
                        <a:pt x="681" y="36"/>
                      </a:lnTo>
                      <a:lnTo>
                        <a:pt x="703" y="28"/>
                      </a:lnTo>
                      <a:lnTo>
                        <a:pt x="731" y="20"/>
                      </a:lnTo>
                      <a:lnTo>
                        <a:pt x="763" y="14"/>
                      </a:lnTo>
                      <a:lnTo>
                        <a:pt x="799" y="9"/>
                      </a:lnTo>
                      <a:lnTo>
                        <a:pt x="837" y="6"/>
                      </a:lnTo>
                      <a:lnTo>
                        <a:pt x="877" y="2"/>
                      </a:lnTo>
                      <a:lnTo>
                        <a:pt x="917" y="0"/>
                      </a:lnTo>
                      <a:lnTo>
                        <a:pt x="956"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200">
                    <a:solidFill>
                      <a:prstClr val="black"/>
                    </a:solidFill>
                  </a:endParaRPr>
                </a:p>
              </p:txBody>
            </p:sp>
            <p:sp>
              <p:nvSpPr>
                <p:cNvPr id="40" name="Freeform 80"/>
                <p:cNvSpPr>
                  <a:spLocks noEditPoints="1"/>
                </p:cNvSpPr>
                <p:nvPr/>
              </p:nvSpPr>
              <p:spPr bwMode="auto">
                <a:xfrm>
                  <a:off x="-84" y="607"/>
                  <a:ext cx="268" cy="218"/>
                </a:xfrm>
                <a:custGeom>
                  <a:avLst/>
                  <a:gdLst>
                    <a:gd name="T0" fmla="*/ 1412 w 2685"/>
                    <a:gd name="T1" fmla="*/ 298 h 2179"/>
                    <a:gd name="T2" fmla="*/ 2463 w 2685"/>
                    <a:gd name="T3" fmla="*/ 1891 h 2179"/>
                    <a:gd name="T4" fmla="*/ 2454 w 2685"/>
                    <a:gd name="T5" fmla="*/ 1376 h 2179"/>
                    <a:gd name="T6" fmla="*/ 2410 w 2685"/>
                    <a:gd name="T7" fmla="*/ 1373 h 2179"/>
                    <a:gd name="T8" fmla="*/ 2344 w 2685"/>
                    <a:gd name="T9" fmla="*/ 1348 h 2179"/>
                    <a:gd name="T10" fmla="*/ 2287 w 2685"/>
                    <a:gd name="T11" fmla="*/ 1299 h 2179"/>
                    <a:gd name="T12" fmla="*/ 2244 w 2685"/>
                    <a:gd name="T13" fmla="*/ 1233 h 2179"/>
                    <a:gd name="T14" fmla="*/ 2215 w 2685"/>
                    <a:gd name="T15" fmla="*/ 1153 h 2179"/>
                    <a:gd name="T16" fmla="*/ 2206 w 2685"/>
                    <a:gd name="T17" fmla="*/ 1062 h 2179"/>
                    <a:gd name="T18" fmla="*/ 2215 w 2685"/>
                    <a:gd name="T19" fmla="*/ 972 h 2179"/>
                    <a:gd name="T20" fmla="*/ 2244 w 2685"/>
                    <a:gd name="T21" fmla="*/ 892 h 2179"/>
                    <a:gd name="T22" fmla="*/ 2287 w 2685"/>
                    <a:gd name="T23" fmla="*/ 825 h 2179"/>
                    <a:gd name="T24" fmla="*/ 2344 w 2685"/>
                    <a:gd name="T25" fmla="*/ 778 h 2179"/>
                    <a:gd name="T26" fmla="*/ 2410 w 2685"/>
                    <a:gd name="T27" fmla="*/ 752 h 2179"/>
                    <a:gd name="T28" fmla="*/ 2454 w 2685"/>
                    <a:gd name="T29" fmla="*/ 749 h 2179"/>
                    <a:gd name="T30" fmla="*/ 2463 w 2685"/>
                    <a:gd name="T31" fmla="*/ 130 h 2179"/>
                    <a:gd name="T32" fmla="*/ 252 w 2685"/>
                    <a:gd name="T33" fmla="*/ 750 h 2179"/>
                    <a:gd name="T34" fmla="*/ 318 w 2685"/>
                    <a:gd name="T35" fmla="*/ 767 h 2179"/>
                    <a:gd name="T36" fmla="*/ 375 w 2685"/>
                    <a:gd name="T37" fmla="*/ 806 h 2179"/>
                    <a:gd name="T38" fmla="*/ 424 w 2685"/>
                    <a:gd name="T39" fmla="*/ 862 h 2179"/>
                    <a:gd name="T40" fmla="*/ 458 w 2685"/>
                    <a:gd name="T41" fmla="*/ 933 h 2179"/>
                    <a:gd name="T42" fmla="*/ 476 w 2685"/>
                    <a:gd name="T43" fmla="*/ 1017 h 2179"/>
                    <a:gd name="T44" fmla="*/ 476 w 2685"/>
                    <a:gd name="T45" fmla="*/ 1108 h 2179"/>
                    <a:gd name="T46" fmla="*/ 458 w 2685"/>
                    <a:gd name="T47" fmla="*/ 1191 h 2179"/>
                    <a:gd name="T48" fmla="*/ 424 w 2685"/>
                    <a:gd name="T49" fmla="*/ 1263 h 2179"/>
                    <a:gd name="T50" fmla="*/ 375 w 2685"/>
                    <a:gd name="T51" fmla="*/ 1320 h 2179"/>
                    <a:gd name="T52" fmla="*/ 318 w 2685"/>
                    <a:gd name="T53" fmla="*/ 1358 h 2179"/>
                    <a:gd name="T54" fmla="*/ 252 w 2685"/>
                    <a:gd name="T55" fmla="*/ 1375 h 2179"/>
                    <a:gd name="T56" fmla="*/ 1302 w 2685"/>
                    <a:gd name="T57" fmla="*/ 2059 h 2179"/>
                    <a:gd name="T58" fmla="*/ 252 w 2685"/>
                    <a:gd name="T59" fmla="*/ 130 h 2179"/>
                    <a:gd name="T60" fmla="*/ 1357 w 2685"/>
                    <a:gd name="T61" fmla="*/ 194 h 2179"/>
                    <a:gd name="T62" fmla="*/ 2574 w 2685"/>
                    <a:gd name="T63" fmla="*/ 797 h 2179"/>
                    <a:gd name="T64" fmla="*/ 2624 w 2685"/>
                    <a:gd name="T65" fmla="*/ 855 h 2179"/>
                    <a:gd name="T66" fmla="*/ 2662 w 2685"/>
                    <a:gd name="T67" fmla="*/ 929 h 2179"/>
                    <a:gd name="T68" fmla="*/ 2683 w 2685"/>
                    <a:gd name="T69" fmla="*/ 1015 h 2179"/>
                    <a:gd name="T70" fmla="*/ 2683 w 2685"/>
                    <a:gd name="T71" fmla="*/ 1110 h 2179"/>
                    <a:gd name="T72" fmla="*/ 2662 w 2685"/>
                    <a:gd name="T73" fmla="*/ 1196 h 2179"/>
                    <a:gd name="T74" fmla="*/ 2624 w 2685"/>
                    <a:gd name="T75" fmla="*/ 1270 h 2179"/>
                    <a:gd name="T76" fmla="*/ 2574 w 2685"/>
                    <a:gd name="T77" fmla="*/ 1328 h 2179"/>
                    <a:gd name="T78" fmla="*/ 1357 w 2685"/>
                    <a:gd name="T79" fmla="*/ 2179 h 2179"/>
                    <a:gd name="T80" fmla="*/ 140 w 2685"/>
                    <a:gd name="T81" fmla="*/ 1349 h 2179"/>
                    <a:gd name="T82" fmla="*/ 84 w 2685"/>
                    <a:gd name="T83" fmla="*/ 1300 h 2179"/>
                    <a:gd name="T84" fmla="*/ 39 w 2685"/>
                    <a:gd name="T85" fmla="*/ 1234 h 2179"/>
                    <a:gd name="T86" fmla="*/ 10 w 2685"/>
                    <a:gd name="T87" fmla="*/ 1154 h 2179"/>
                    <a:gd name="T88" fmla="*/ 0 w 2685"/>
                    <a:gd name="T89" fmla="*/ 1062 h 2179"/>
                    <a:gd name="T90" fmla="*/ 10 w 2685"/>
                    <a:gd name="T91" fmla="*/ 971 h 2179"/>
                    <a:gd name="T92" fmla="*/ 39 w 2685"/>
                    <a:gd name="T93" fmla="*/ 890 h 2179"/>
                    <a:gd name="T94" fmla="*/ 84 w 2685"/>
                    <a:gd name="T95" fmla="*/ 824 h 2179"/>
                    <a:gd name="T96" fmla="*/ 140 w 2685"/>
                    <a:gd name="T97" fmla="*/ 776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685" h="2179">
                      <a:moveTo>
                        <a:pt x="2463" y="130"/>
                      </a:moveTo>
                      <a:lnTo>
                        <a:pt x="1412" y="298"/>
                      </a:lnTo>
                      <a:lnTo>
                        <a:pt x="1412" y="2059"/>
                      </a:lnTo>
                      <a:lnTo>
                        <a:pt x="2463" y="1891"/>
                      </a:lnTo>
                      <a:lnTo>
                        <a:pt x="2463" y="1374"/>
                      </a:lnTo>
                      <a:lnTo>
                        <a:pt x="2454" y="1376"/>
                      </a:lnTo>
                      <a:lnTo>
                        <a:pt x="2445" y="1376"/>
                      </a:lnTo>
                      <a:lnTo>
                        <a:pt x="2410" y="1373"/>
                      </a:lnTo>
                      <a:lnTo>
                        <a:pt x="2376" y="1363"/>
                      </a:lnTo>
                      <a:lnTo>
                        <a:pt x="2344" y="1348"/>
                      </a:lnTo>
                      <a:lnTo>
                        <a:pt x="2315" y="1326"/>
                      </a:lnTo>
                      <a:lnTo>
                        <a:pt x="2287" y="1299"/>
                      </a:lnTo>
                      <a:lnTo>
                        <a:pt x="2264" y="1268"/>
                      </a:lnTo>
                      <a:lnTo>
                        <a:pt x="2244" y="1233"/>
                      </a:lnTo>
                      <a:lnTo>
                        <a:pt x="2228" y="1195"/>
                      </a:lnTo>
                      <a:lnTo>
                        <a:pt x="2215" y="1153"/>
                      </a:lnTo>
                      <a:lnTo>
                        <a:pt x="2208" y="1109"/>
                      </a:lnTo>
                      <a:lnTo>
                        <a:pt x="2206" y="1062"/>
                      </a:lnTo>
                      <a:lnTo>
                        <a:pt x="2208" y="1016"/>
                      </a:lnTo>
                      <a:lnTo>
                        <a:pt x="2215" y="972"/>
                      </a:lnTo>
                      <a:lnTo>
                        <a:pt x="2228" y="930"/>
                      </a:lnTo>
                      <a:lnTo>
                        <a:pt x="2244" y="892"/>
                      </a:lnTo>
                      <a:lnTo>
                        <a:pt x="2264" y="857"/>
                      </a:lnTo>
                      <a:lnTo>
                        <a:pt x="2287" y="825"/>
                      </a:lnTo>
                      <a:lnTo>
                        <a:pt x="2315" y="799"/>
                      </a:lnTo>
                      <a:lnTo>
                        <a:pt x="2344" y="778"/>
                      </a:lnTo>
                      <a:lnTo>
                        <a:pt x="2376" y="762"/>
                      </a:lnTo>
                      <a:lnTo>
                        <a:pt x="2410" y="752"/>
                      </a:lnTo>
                      <a:lnTo>
                        <a:pt x="2445" y="749"/>
                      </a:lnTo>
                      <a:lnTo>
                        <a:pt x="2454" y="749"/>
                      </a:lnTo>
                      <a:lnTo>
                        <a:pt x="2463" y="751"/>
                      </a:lnTo>
                      <a:lnTo>
                        <a:pt x="2463" y="130"/>
                      </a:lnTo>
                      <a:close/>
                      <a:moveTo>
                        <a:pt x="252" y="130"/>
                      </a:moveTo>
                      <a:lnTo>
                        <a:pt x="252" y="750"/>
                      </a:lnTo>
                      <a:lnTo>
                        <a:pt x="285" y="755"/>
                      </a:lnTo>
                      <a:lnTo>
                        <a:pt x="318" y="767"/>
                      </a:lnTo>
                      <a:lnTo>
                        <a:pt x="348" y="784"/>
                      </a:lnTo>
                      <a:lnTo>
                        <a:pt x="375" y="806"/>
                      </a:lnTo>
                      <a:lnTo>
                        <a:pt x="400" y="832"/>
                      </a:lnTo>
                      <a:lnTo>
                        <a:pt x="424" y="862"/>
                      </a:lnTo>
                      <a:lnTo>
                        <a:pt x="442" y="897"/>
                      </a:lnTo>
                      <a:lnTo>
                        <a:pt x="458" y="933"/>
                      </a:lnTo>
                      <a:lnTo>
                        <a:pt x="469" y="974"/>
                      </a:lnTo>
                      <a:lnTo>
                        <a:pt x="476" y="1017"/>
                      </a:lnTo>
                      <a:lnTo>
                        <a:pt x="479" y="1062"/>
                      </a:lnTo>
                      <a:lnTo>
                        <a:pt x="476" y="1108"/>
                      </a:lnTo>
                      <a:lnTo>
                        <a:pt x="469" y="1151"/>
                      </a:lnTo>
                      <a:lnTo>
                        <a:pt x="458" y="1191"/>
                      </a:lnTo>
                      <a:lnTo>
                        <a:pt x="442" y="1229"/>
                      </a:lnTo>
                      <a:lnTo>
                        <a:pt x="424" y="1263"/>
                      </a:lnTo>
                      <a:lnTo>
                        <a:pt x="400" y="1293"/>
                      </a:lnTo>
                      <a:lnTo>
                        <a:pt x="375" y="1320"/>
                      </a:lnTo>
                      <a:lnTo>
                        <a:pt x="348" y="1341"/>
                      </a:lnTo>
                      <a:lnTo>
                        <a:pt x="318" y="1358"/>
                      </a:lnTo>
                      <a:lnTo>
                        <a:pt x="285" y="1370"/>
                      </a:lnTo>
                      <a:lnTo>
                        <a:pt x="252" y="1375"/>
                      </a:lnTo>
                      <a:lnTo>
                        <a:pt x="252" y="1891"/>
                      </a:lnTo>
                      <a:lnTo>
                        <a:pt x="1302" y="2059"/>
                      </a:lnTo>
                      <a:lnTo>
                        <a:pt x="1302" y="298"/>
                      </a:lnTo>
                      <a:lnTo>
                        <a:pt x="252" y="130"/>
                      </a:lnTo>
                      <a:close/>
                      <a:moveTo>
                        <a:pt x="140" y="0"/>
                      </a:moveTo>
                      <a:lnTo>
                        <a:pt x="1357" y="194"/>
                      </a:lnTo>
                      <a:lnTo>
                        <a:pt x="2574" y="0"/>
                      </a:lnTo>
                      <a:lnTo>
                        <a:pt x="2574" y="797"/>
                      </a:lnTo>
                      <a:lnTo>
                        <a:pt x="2600" y="824"/>
                      </a:lnTo>
                      <a:lnTo>
                        <a:pt x="2624" y="855"/>
                      </a:lnTo>
                      <a:lnTo>
                        <a:pt x="2645" y="890"/>
                      </a:lnTo>
                      <a:lnTo>
                        <a:pt x="2662" y="929"/>
                      </a:lnTo>
                      <a:lnTo>
                        <a:pt x="2674" y="971"/>
                      </a:lnTo>
                      <a:lnTo>
                        <a:pt x="2683" y="1015"/>
                      </a:lnTo>
                      <a:lnTo>
                        <a:pt x="2685" y="1062"/>
                      </a:lnTo>
                      <a:lnTo>
                        <a:pt x="2683" y="1110"/>
                      </a:lnTo>
                      <a:lnTo>
                        <a:pt x="2674" y="1154"/>
                      </a:lnTo>
                      <a:lnTo>
                        <a:pt x="2662" y="1196"/>
                      </a:lnTo>
                      <a:lnTo>
                        <a:pt x="2645" y="1234"/>
                      </a:lnTo>
                      <a:lnTo>
                        <a:pt x="2624" y="1270"/>
                      </a:lnTo>
                      <a:lnTo>
                        <a:pt x="2600" y="1300"/>
                      </a:lnTo>
                      <a:lnTo>
                        <a:pt x="2574" y="1328"/>
                      </a:lnTo>
                      <a:lnTo>
                        <a:pt x="2574" y="1985"/>
                      </a:lnTo>
                      <a:lnTo>
                        <a:pt x="1357" y="2179"/>
                      </a:lnTo>
                      <a:lnTo>
                        <a:pt x="140" y="1985"/>
                      </a:lnTo>
                      <a:lnTo>
                        <a:pt x="140" y="1349"/>
                      </a:lnTo>
                      <a:lnTo>
                        <a:pt x="111" y="1327"/>
                      </a:lnTo>
                      <a:lnTo>
                        <a:pt x="84" y="1300"/>
                      </a:lnTo>
                      <a:lnTo>
                        <a:pt x="60" y="1270"/>
                      </a:lnTo>
                      <a:lnTo>
                        <a:pt x="39" y="1234"/>
                      </a:lnTo>
                      <a:lnTo>
                        <a:pt x="22" y="1196"/>
                      </a:lnTo>
                      <a:lnTo>
                        <a:pt x="10" y="1154"/>
                      </a:lnTo>
                      <a:lnTo>
                        <a:pt x="2" y="1110"/>
                      </a:lnTo>
                      <a:lnTo>
                        <a:pt x="0" y="1062"/>
                      </a:lnTo>
                      <a:lnTo>
                        <a:pt x="2" y="1015"/>
                      </a:lnTo>
                      <a:lnTo>
                        <a:pt x="10" y="971"/>
                      </a:lnTo>
                      <a:lnTo>
                        <a:pt x="22" y="929"/>
                      </a:lnTo>
                      <a:lnTo>
                        <a:pt x="39" y="890"/>
                      </a:lnTo>
                      <a:lnTo>
                        <a:pt x="60" y="855"/>
                      </a:lnTo>
                      <a:lnTo>
                        <a:pt x="84" y="824"/>
                      </a:lnTo>
                      <a:lnTo>
                        <a:pt x="111" y="798"/>
                      </a:lnTo>
                      <a:lnTo>
                        <a:pt x="140" y="776"/>
                      </a:lnTo>
                      <a:lnTo>
                        <a:pt x="14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200">
                    <a:solidFill>
                      <a:prstClr val="black"/>
                    </a:solidFill>
                  </a:endParaRPr>
                </a:p>
              </p:txBody>
            </p:sp>
          </p:grpSp>
        </p:grpSp>
        <p:grpSp>
          <p:nvGrpSpPr>
            <p:cNvPr id="12" name="Group 11"/>
            <p:cNvGrpSpPr/>
            <p:nvPr/>
          </p:nvGrpSpPr>
          <p:grpSpPr>
            <a:xfrm>
              <a:off x="838201" y="5873277"/>
              <a:ext cx="2102229" cy="538408"/>
              <a:chOff x="838201" y="5873277"/>
              <a:chExt cx="2102229" cy="538408"/>
            </a:xfrm>
          </p:grpSpPr>
          <p:sp>
            <p:nvSpPr>
              <p:cNvPr id="27" name="Round Single Corner Rectangle 26"/>
              <p:cNvSpPr/>
              <p:nvPr/>
            </p:nvSpPr>
            <p:spPr>
              <a:xfrm flipH="1" flipV="1">
                <a:off x="838201" y="5873277"/>
                <a:ext cx="2102229" cy="538408"/>
              </a:xfrm>
              <a:prstGeom prst="round1Rect">
                <a:avLst/>
              </a:prstGeom>
              <a:solidFill>
                <a:srgbClr val="07595A"/>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37"/>
                <a:endParaRPr lang="en-US" sz="1000" dirty="0">
                  <a:solidFill>
                    <a:prstClr val="white"/>
                  </a:solidFill>
                  <a:latin typeface="PMingLiU" panose="02020500000000000000" pitchFamily="18" charset="-120"/>
                  <a:ea typeface="PMingLiU" panose="02020500000000000000" pitchFamily="18" charset="-120"/>
                </a:endParaRPr>
              </a:p>
            </p:txBody>
          </p:sp>
          <p:sp>
            <p:nvSpPr>
              <p:cNvPr id="28" name="Rectangle 27"/>
              <p:cNvSpPr/>
              <p:nvPr/>
            </p:nvSpPr>
            <p:spPr>
              <a:xfrm>
                <a:off x="1424565" y="6054392"/>
                <a:ext cx="1191462" cy="312349"/>
              </a:xfrm>
              <a:prstGeom prst="rect">
                <a:avLst/>
              </a:prstGeom>
              <a:solidFill>
                <a:srgbClr val="07595A"/>
              </a:solidFill>
              <a:ln>
                <a:noFill/>
              </a:ln>
            </p:spPr>
            <p:txBody>
              <a:bodyPr wrap="none">
                <a:spAutoFit/>
              </a:bodyPr>
              <a:lstStyle/>
              <a:p>
                <a:pPr defTabSz="514337"/>
                <a:r>
                  <a:rPr lang="zh-HK" sz="600" b="0" i="0" dirty="0" smtClean="0">
                    <a:solidFill>
                      <a:srgbClr val="FFFFFF"/>
                    </a:solidFill>
                    <a:ea typeface="SimSun" pitchFamily="18" charset="0"/>
                  </a:rPr>
                  <a:t>Miscellaneous expenses</a:t>
                </a:r>
              </a:p>
            </p:txBody>
          </p:sp>
          <p:grpSp>
            <p:nvGrpSpPr>
              <p:cNvPr id="29" name="Group 83"/>
              <p:cNvGrpSpPr>
                <a:grpSpLocks noChangeAspect="1"/>
              </p:cNvGrpSpPr>
              <p:nvPr/>
            </p:nvGrpSpPr>
            <p:grpSpPr bwMode="auto">
              <a:xfrm>
                <a:off x="1084601" y="5967837"/>
                <a:ext cx="328173" cy="349289"/>
                <a:chOff x="-271" y="303"/>
                <a:chExt cx="373" cy="397"/>
              </a:xfrm>
              <a:solidFill>
                <a:srgbClr val="0CB27C"/>
              </a:solidFill>
            </p:grpSpPr>
            <p:sp>
              <p:nvSpPr>
                <p:cNvPr id="30" name="Freeform 85"/>
                <p:cNvSpPr>
                  <a:spLocks noEditPoints="1"/>
                </p:cNvSpPr>
                <p:nvPr/>
              </p:nvSpPr>
              <p:spPr bwMode="auto">
                <a:xfrm>
                  <a:off x="-271" y="361"/>
                  <a:ext cx="373" cy="281"/>
                </a:xfrm>
                <a:custGeom>
                  <a:avLst/>
                  <a:gdLst>
                    <a:gd name="T0" fmla="*/ 233 w 3359"/>
                    <a:gd name="T1" fmla="*/ 175 h 2535"/>
                    <a:gd name="T2" fmla="*/ 197 w 3359"/>
                    <a:gd name="T3" fmla="*/ 195 h 2535"/>
                    <a:gd name="T4" fmla="*/ 177 w 3359"/>
                    <a:gd name="T5" fmla="*/ 230 h 2535"/>
                    <a:gd name="T6" fmla="*/ 174 w 3359"/>
                    <a:gd name="T7" fmla="*/ 2282 h 2535"/>
                    <a:gd name="T8" fmla="*/ 184 w 3359"/>
                    <a:gd name="T9" fmla="*/ 2322 h 2535"/>
                    <a:gd name="T10" fmla="*/ 214 w 3359"/>
                    <a:gd name="T11" fmla="*/ 2350 h 2535"/>
                    <a:gd name="T12" fmla="*/ 254 w 3359"/>
                    <a:gd name="T13" fmla="*/ 2361 h 2535"/>
                    <a:gd name="T14" fmla="*/ 3127 w 3359"/>
                    <a:gd name="T15" fmla="*/ 2359 h 2535"/>
                    <a:gd name="T16" fmla="*/ 3162 w 3359"/>
                    <a:gd name="T17" fmla="*/ 2338 h 2535"/>
                    <a:gd name="T18" fmla="*/ 3183 w 3359"/>
                    <a:gd name="T19" fmla="*/ 2304 h 2535"/>
                    <a:gd name="T20" fmla="*/ 3185 w 3359"/>
                    <a:gd name="T21" fmla="*/ 251 h 2535"/>
                    <a:gd name="T22" fmla="*/ 3175 w 3359"/>
                    <a:gd name="T23" fmla="*/ 211 h 2535"/>
                    <a:gd name="T24" fmla="*/ 3146 w 3359"/>
                    <a:gd name="T25" fmla="*/ 183 h 2535"/>
                    <a:gd name="T26" fmla="*/ 3107 w 3359"/>
                    <a:gd name="T27" fmla="*/ 172 h 2535"/>
                    <a:gd name="T28" fmla="*/ 254 w 3359"/>
                    <a:gd name="T29" fmla="*/ 0 h 2535"/>
                    <a:gd name="T30" fmla="*/ 3147 w 3359"/>
                    <a:gd name="T31" fmla="*/ 3 h 2535"/>
                    <a:gd name="T32" fmla="*/ 3222 w 3359"/>
                    <a:gd name="T33" fmla="*/ 27 h 2535"/>
                    <a:gd name="T34" fmla="*/ 3284 w 3359"/>
                    <a:gd name="T35" fmla="*/ 73 h 2535"/>
                    <a:gd name="T36" fmla="*/ 3330 w 3359"/>
                    <a:gd name="T37" fmla="*/ 135 h 2535"/>
                    <a:gd name="T38" fmla="*/ 3356 w 3359"/>
                    <a:gd name="T39" fmla="*/ 210 h 2535"/>
                    <a:gd name="T40" fmla="*/ 3359 w 3359"/>
                    <a:gd name="T41" fmla="*/ 2282 h 2535"/>
                    <a:gd name="T42" fmla="*/ 3346 w 3359"/>
                    <a:gd name="T43" fmla="*/ 2363 h 2535"/>
                    <a:gd name="T44" fmla="*/ 3310 w 3359"/>
                    <a:gd name="T45" fmla="*/ 2432 h 2535"/>
                    <a:gd name="T46" fmla="*/ 3255 w 3359"/>
                    <a:gd name="T47" fmla="*/ 2486 h 2535"/>
                    <a:gd name="T48" fmla="*/ 3186 w 3359"/>
                    <a:gd name="T49" fmla="*/ 2522 h 2535"/>
                    <a:gd name="T50" fmla="*/ 3107 w 3359"/>
                    <a:gd name="T51" fmla="*/ 2535 h 2535"/>
                    <a:gd name="T52" fmla="*/ 212 w 3359"/>
                    <a:gd name="T53" fmla="*/ 2532 h 2535"/>
                    <a:gd name="T54" fmla="*/ 137 w 3359"/>
                    <a:gd name="T55" fmla="*/ 2506 h 2535"/>
                    <a:gd name="T56" fmla="*/ 75 w 3359"/>
                    <a:gd name="T57" fmla="*/ 2461 h 2535"/>
                    <a:gd name="T58" fmla="*/ 29 w 3359"/>
                    <a:gd name="T59" fmla="*/ 2398 h 2535"/>
                    <a:gd name="T60" fmla="*/ 3 w 3359"/>
                    <a:gd name="T61" fmla="*/ 2324 h 2535"/>
                    <a:gd name="T62" fmla="*/ 0 w 3359"/>
                    <a:gd name="T63" fmla="*/ 251 h 2535"/>
                    <a:gd name="T64" fmla="*/ 13 w 3359"/>
                    <a:gd name="T65" fmla="*/ 172 h 2535"/>
                    <a:gd name="T66" fmla="*/ 49 w 3359"/>
                    <a:gd name="T67" fmla="*/ 102 h 2535"/>
                    <a:gd name="T68" fmla="*/ 104 w 3359"/>
                    <a:gd name="T69" fmla="*/ 47 h 2535"/>
                    <a:gd name="T70" fmla="*/ 173 w 3359"/>
                    <a:gd name="T71" fmla="*/ 12 h 2535"/>
                    <a:gd name="T72" fmla="*/ 254 w 3359"/>
                    <a:gd name="T73" fmla="*/ 0 h 2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359" h="2535">
                      <a:moveTo>
                        <a:pt x="254" y="172"/>
                      </a:moveTo>
                      <a:lnTo>
                        <a:pt x="233" y="175"/>
                      </a:lnTo>
                      <a:lnTo>
                        <a:pt x="214" y="183"/>
                      </a:lnTo>
                      <a:lnTo>
                        <a:pt x="197" y="195"/>
                      </a:lnTo>
                      <a:lnTo>
                        <a:pt x="184" y="211"/>
                      </a:lnTo>
                      <a:lnTo>
                        <a:pt x="177" y="230"/>
                      </a:lnTo>
                      <a:lnTo>
                        <a:pt x="174" y="251"/>
                      </a:lnTo>
                      <a:lnTo>
                        <a:pt x="174" y="2282"/>
                      </a:lnTo>
                      <a:lnTo>
                        <a:pt x="177" y="2304"/>
                      </a:lnTo>
                      <a:lnTo>
                        <a:pt x="184" y="2322"/>
                      </a:lnTo>
                      <a:lnTo>
                        <a:pt x="197" y="2338"/>
                      </a:lnTo>
                      <a:lnTo>
                        <a:pt x="214" y="2350"/>
                      </a:lnTo>
                      <a:lnTo>
                        <a:pt x="233" y="2359"/>
                      </a:lnTo>
                      <a:lnTo>
                        <a:pt x="254" y="2361"/>
                      </a:lnTo>
                      <a:lnTo>
                        <a:pt x="3107" y="2361"/>
                      </a:lnTo>
                      <a:lnTo>
                        <a:pt x="3127" y="2359"/>
                      </a:lnTo>
                      <a:lnTo>
                        <a:pt x="3146" y="2350"/>
                      </a:lnTo>
                      <a:lnTo>
                        <a:pt x="3162" y="2338"/>
                      </a:lnTo>
                      <a:lnTo>
                        <a:pt x="3175" y="2322"/>
                      </a:lnTo>
                      <a:lnTo>
                        <a:pt x="3183" y="2304"/>
                      </a:lnTo>
                      <a:lnTo>
                        <a:pt x="3185" y="2282"/>
                      </a:lnTo>
                      <a:lnTo>
                        <a:pt x="3185" y="251"/>
                      </a:lnTo>
                      <a:lnTo>
                        <a:pt x="3183" y="230"/>
                      </a:lnTo>
                      <a:lnTo>
                        <a:pt x="3175" y="211"/>
                      </a:lnTo>
                      <a:lnTo>
                        <a:pt x="3162" y="195"/>
                      </a:lnTo>
                      <a:lnTo>
                        <a:pt x="3146" y="183"/>
                      </a:lnTo>
                      <a:lnTo>
                        <a:pt x="3127" y="175"/>
                      </a:lnTo>
                      <a:lnTo>
                        <a:pt x="3107" y="172"/>
                      </a:lnTo>
                      <a:lnTo>
                        <a:pt x="254" y="172"/>
                      </a:lnTo>
                      <a:close/>
                      <a:moveTo>
                        <a:pt x="254" y="0"/>
                      </a:moveTo>
                      <a:lnTo>
                        <a:pt x="3107" y="0"/>
                      </a:lnTo>
                      <a:lnTo>
                        <a:pt x="3147" y="3"/>
                      </a:lnTo>
                      <a:lnTo>
                        <a:pt x="3186" y="12"/>
                      </a:lnTo>
                      <a:lnTo>
                        <a:pt x="3222" y="27"/>
                      </a:lnTo>
                      <a:lnTo>
                        <a:pt x="3255" y="47"/>
                      </a:lnTo>
                      <a:lnTo>
                        <a:pt x="3284" y="73"/>
                      </a:lnTo>
                      <a:lnTo>
                        <a:pt x="3310" y="102"/>
                      </a:lnTo>
                      <a:lnTo>
                        <a:pt x="3330" y="135"/>
                      </a:lnTo>
                      <a:lnTo>
                        <a:pt x="3346" y="172"/>
                      </a:lnTo>
                      <a:lnTo>
                        <a:pt x="3356" y="210"/>
                      </a:lnTo>
                      <a:lnTo>
                        <a:pt x="3359" y="251"/>
                      </a:lnTo>
                      <a:lnTo>
                        <a:pt x="3359" y="2282"/>
                      </a:lnTo>
                      <a:lnTo>
                        <a:pt x="3356" y="2324"/>
                      </a:lnTo>
                      <a:lnTo>
                        <a:pt x="3346" y="2363"/>
                      </a:lnTo>
                      <a:lnTo>
                        <a:pt x="3330" y="2398"/>
                      </a:lnTo>
                      <a:lnTo>
                        <a:pt x="3310" y="2432"/>
                      </a:lnTo>
                      <a:lnTo>
                        <a:pt x="3284" y="2461"/>
                      </a:lnTo>
                      <a:lnTo>
                        <a:pt x="3255" y="2486"/>
                      </a:lnTo>
                      <a:lnTo>
                        <a:pt x="3222" y="2506"/>
                      </a:lnTo>
                      <a:lnTo>
                        <a:pt x="3186" y="2522"/>
                      </a:lnTo>
                      <a:lnTo>
                        <a:pt x="3147" y="2532"/>
                      </a:lnTo>
                      <a:lnTo>
                        <a:pt x="3107" y="2535"/>
                      </a:lnTo>
                      <a:lnTo>
                        <a:pt x="254" y="2535"/>
                      </a:lnTo>
                      <a:lnTo>
                        <a:pt x="212" y="2532"/>
                      </a:lnTo>
                      <a:lnTo>
                        <a:pt x="173" y="2522"/>
                      </a:lnTo>
                      <a:lnTo>
                        <a:pt x="137" y="2506"/>
                      </a:lnTo>
                      <a:lnTo>
                        <a:pt x="104" y="2486"/>
                      </a:lnTo>
                      <a:lnTo>
                        <a:pt x="75" y="2461"/>
                      </a:lnTo>
                      <a:lnTo>
                        <a:pt x="49" y="2432"/>
                      </a:lnTo>
                      <a:lnTo>
                        <a:pt x="29" y="2398"/>
                      </a:lnTo>
                      <a:lnTo>
                        <a:pt x="13" y="2363"/>
                      </a:lnTo>
                      <a:lnTo>
                        <a:pt x="3" y="2324"/>
                      </a:lnTo>
                      <a:lnTo>
                        <a:pt x="0" y="2282"/>
                      </a:lnTo>
                      <a:lnTo>
                        <a:pt x="0" y="251"/>
                      </a:lnTo>
                      <a:lnTo>
                        <a:pt x="3" y="210"/>
                      </a:lnTo>
                      <a:lnTo>
                        <a:pt x="13" y="172"/>
                      </a:lnTo>
                      <a:lnTo>
                        <a:pt x="29" y="135"/>
                      </a:lnTo>
                      <a:lnTo>
                        <a:pt x="49" y="102"/>
                      </a:lnTo>
                      <a:lnTo>
                        <a:pt x="75" y="73"/>
                      </a:lnTo>
                      <a:lnTo>
                        <a:pt x="104" y="47"/>
                      </a:lnTo>
                      <a:lnTo>
                        <a:pt x="137" y="27"/>
                      </a:lnTo>
                      <a:lnTo>
                        <a:pt x="173" y="12"/>
                      </a:lnTo>
                      <a:lnTo>
                        <a:pt x="212" y="3"/>
                      </a:lnTo>
                      <a:lnTo>
                        <a:pt x="254"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200">
                    <a:solidFill>
                      <a:prstClr val="black"/>
                    </a:solidFill>
                  </a:endParaRPr>
                </a:p>
              </p:txBody>
            </p:sp>
            <p:sp>
              <p:nvSpPr>
                <p:cNvPr id="31" name="Freeform 86"/>
                <p:cNvSpPr>
                  <a:spLocks noEditPoints="1"/>
                </p:cNvSpPr>
                <p:nvPr/>
              </p:nvSpPr>
              <p:spPr bwMode="auto">
                <a:xfrm>
                  <a:off x="-149" y="303"/>
                  <a:ext cx="135" cy="51"/>
                </a:xfrm>
                <a:custGeom>
                  <a:avLst/>
                  <a:gdLst>
                    <a:gd name="T0" fmla="*/ 608 w 1216"/>
                    <a:gd name="T1" fmla="*/ 185 h 461"/>
                    <a:gd name="T2" fmla="*/ 421 w 1216"/>
                    <a:gd name="T3" fmla="*/ 288 h 461"/>
                    <a:gd name="T4" fmla="*/ 794 w 1216"/>
                    <a:gd name="T5" fmla="*/ 288 h 461"/>
                    <a:gd name="T6" fmla="*/ 608 w 1216"/>
                    <a:gd name="T7" fmla="*/ 185 h 461"/>
                    <a:gd name="T8" fmla="*/ 607 w 1216"/>
                    <a:gd name="T9" fmla="*/ 0 h 461"/>
                    <a:gd name="T10" fmla="*/ 630 w 1216"/>
                    <a:gd name="T11" fmla="*/ 2 h 461"/>
                    <a:gd name="T12" fmla="*/ 650 w 1216"/>
                    <a:gd name="T13" fmla="*/ 11 h 461"/>
                    <a:gd name="T14" fmla="*/ 1171 w 1216"/>
                    <a:gd name="T15" fmla="*/ 299 h 461"/>
                    <a:gd name="T16" fmla="*/ 1187 w 1216"/>
                    <a:gd name="T17" fmla="*/ 310 h 461"/>
                    <a:gd name="T18" fmla="*/ 1199 w 1216"/>
                    <a:gd name="T19" fmla="*/ 324 h 461"/>
                    <a:gd name="T20" fmla="*/ 1209 w 1216"/>
                    <a:gd name="T21" fmla="*/ 340 h 461"/>
                    <a:gd name="T22" fmla="*/ 1215 w 1216"/>
                    <a:gd name="T23" fmla="*/ 358 h 461"/>
                    <a:gd name="T24" fmla="*/ 1216 w 1216"/>
                    <a:gd name="T25" fmla="*/ 377 h 461"/>
                    <a:gd name="T26" fmla="*/ 1212 w 1216"/>
                    <a:gd name="T27" fmla="*/ 396 h 461"/>
                    <a:gd name="T28" fmla="*/ 1205 w 1216"/>
                    <a:gd name="T29" fmla="*/ 417 h 461"/>
                    <a:gd name="T30" fmla="*/ 1190 w 1216"/>
                    <a:gd name="T31" fmla="*/ 435 h 461"/>
                    <a:gd name="T32" fmla="*/ 1173 w 1216"/>
                    <a:gd name="T33" fmla="*/ 448 h 461"/>
                    <a:gd name="T34" fmla="*/ 1152 w 1216"/>
                    <a:gd name="T35" fmla="*/ 457 h 461"/>
                    <a:gd name="T36" fmla="*/ 1128 w 1216"/>
                    <a:gd name="T37" fmla="*/ 461 h 461"/>
                    <a:gd name="T38" fmla="*/ 86 w 1216"/>
                    <a:gd name="T39" fmla="*/ 461 h 461"/>
                    <a:gd name="T40" fmla="*/ 63 w 1216"/>
                    <a:gd name="T41" fmla="*/ 457 h 461"/>
                    <a:gd name="T42" fmla="*/ 42 w 1216"/>
                    <a:gd name="T43" fmla="*/ 448 h 461"/>
                    <a:gd name="T44" fmla="*/ 24 w 1216"/>
                    <a:gd name="T45" fmla="*/ 435 h 461"/>
                    <a:gd name="T46" fmla="*/ 11 w 1216"/>
                    <a:gd name="T47" fmla="*/ 417 h 461"/>
                    <a:gd name="T48" fmla="*/ 2 w 1216"/>
                    <a:gd name="T49" fmla="*/ 396 h 461"/>
                    <a:gd name="T50" fmla="*/ 0 w 1216"/>
                    <a:gd name="T51" fmla="*/ 377 h 461"/>
                    <a:gd name="T52" fmla="*/ 1 w 1216"/>
                    <a:gd name="T53" fmla="*/ 358 h 461"/>
                    <a:gd name="T54" fmla="*/ 6 w 1216"/>
                    <a:gd name="T55" fmla="*/ 340 h 461"/>
                    <a:gd name="T56" fmla="*/ 15 w 1216"/>
                    <a:gd name="T57" fmla="*/ 324 h 461"/>
                    <a:gd name="T58" fmla="*/ 29 w 1216"/>
                    <a:gd name="T59" fmla="*/ 310 h 461"/>
                    <a:gd name="T60" fmla="*/ 44 w 1216"/>
                    <a:gd name="T61" fmla="*/ 299 h 461"/>
                    <a:gd name="T62" fmla="*/ 566 w 1216"/>
                    <a:gd name="T63" fmla="*/ 11 h 461"/>
                    <a:gd name="T64" fmla="*/ 586 w 1216"/>
                    <a:gd name="T65" fmla="*/ 2 h 461"/>
                    <a:gd name="T66" fmla="*/ 607 w 1216"/>
                    <a:gd name="T67" fmla="*/ 0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16" h="461">
                      <a:moveTo>
                        <a:pt x="608" y="185"/>
                      </a:moveTo>
                      <a:lnTo>
                        <a:pt x="421" y="288"/>
                      </a:lnTo>
                      <a:lnTo>
                        <a:pt x="794" y="288"/>
                      </a:lnTo>
                      <a:lnTo>
                        <a:pt x="608" y="185"/>
                      </a:lnTo>
                      <a:close/>
                      <a:moveTo>
                        <a:pt x="607" y="0"/>
                      </a:moveTo>
                      <a:lnTo>
                        <a:pt x="630" y="2"/>
                      </a:lnTo>
                      <a:lnTo>
                        <a:pt x="650" y="11"/>
                      </a:lnTo>
                      <a:lnTo>
                        <a:pt x="1171" y="299"/>
                      </a:lnTo>
                      <a:lnTo>
                        <a:pt x="1187" y="310"/>
                      </a:lnTo>
                      <a:lnTo>
                        <a:pt x="1199" y="324"/>
                      </a:lnTo>
                      <a:lnTo>
                        <a:pt x="1209" y="340"/>
                      </a:lnTo>
                      <a:lnTo>
                        <a:pt x="1215" y="358"/>
                      </a:lnTo>
                      <a:lnTo>
                        <a:pt x="1216" y="377"/>
                      </a:lnTo>
                      <a:lnTo>
                        <a:pt x="1212" y="396"/>
                      </a:lnTo>
                      <a:lnTo>
                        <a:pt x="1205" y="417"/>
                      </a:lnTo>
                      <a:lnTo>
                        <a:pt x="1190" y="435"/>
                      </a:lnTo>
                      <a:lnTo>
                        <a:pt x="1173" y="448"/>
                      </a:lnTo>
                      <a:lnTo>
                        <a:pt x="1152" y="457"/>
                      </a:lnTo>
                      <a:lnTo>
                        <a:pt x="1128" y="461"/>
                      </a:lnTo>
                      <a:lnTo>
                        <a:pt x="86" y="461"/>
                      </a:lnTo>
                      <a:lnTo>
                        <a:pt x="63" y="457"/>
                      </a:lnTo>
                      <a:lnTo>
                        <a:pt x="42" y="448"/>
                      </a:lnTo>
                      <a:lnTo>
                        <a:pt x="24" y="435"/>
                      </a:lnTo>
                      <a:lnTo>
                        <a:pt x="11" y="417"/>
                      </a:lnTo>
                      <a:lnTo>
                        <a:pt x="2" y="396"/>
                      </a:lnTo>
                      <a:lnTo>
                        <a:pt x="0" y="377"/>
                      </a:lnTo>
                      <a:lnTo>
                        <a:pt x="1" y="358"/>
                      </a:lnTo>
                      <a:lnTo>
                        <a:pt x="6" y="340"/>
                      </a:lnTo>
                      <a:lnTo>
                        <a:pt x="15" y="324"/>
                      </a:lnTo>
                      <a:lnTo>
                        <a:pt x="29" y="310"/>
                      </a:lnTo>
                      <a:lnTo>
                        <a:pt x="44" y="299"/>
                      </a:lnTo>
                      <a:lnTo>
                        <a:pt x="566" y="11"/>
                      </a:lnTo>
                      <a:lnTo>
                        <a:pt x="586" y="2"/>
                      </a:lnTo>
                      <a:lnTo>
                        <a:pt x="607"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200">
                    <a:solidFill>
                      <a:prstClr val="black"/>
                    </a:solidFill>
                  </a:endParaRPr>
                </a:p>
              </p:txBody>
            </p:sp>
            <p:sp>
              <p:nvSpPr>
                <p:cNvPr id="32" name="Freeform 87"/>
                <p:cNvSpPr>
                  <a:spLocks noEditPoints="1"/>
                </p:cNvSpPr>
                <p:nvPr/>
              </p:nvSpPr>
              <p:spPr bwMode="auto">
                <a:xfrm>
                  <a:off x="-149" y="649"/>
                  <a:ext cx="135" cy="51"/>
                </a:xfrm>
                <a:custGeom>
                  <a:avLst/>
                  <a:gdLst>
                    <a:gd name="T0" fmla="*/ 421 w 1216"/>
                    <a:gd name="T1" fmla="*/ 173 h 461"/>
                    <a:gd name="T2" fmla="*/ 608 w 1216"/>
                    <a:gd name="T3" fmla="*/ 276 h 461"/>
                    <a:gd name="T4" fmla="*/ 794 w 1216"/>
                    <a:gd name="T5" fmla="*/ 173 h 461"/>
                    <a:gd name="T6" fmla="*/ 421 w 1216"/>
                    <a:gd name="T7" fmla="*/ 173 h 461"/>
                    <a:gd name="T8" fmla="*/ 86 w 1216"/>
                    <a:gd name="T9" fmla="*/ 0 h 461"/>
                    <a:gd name="T10" fmla="*/ 1128 w 1216"/>
                    <a:gd name="T11" fmla="*/ 0 h 461"/>
                    <a:gd name="T12" fmla="*/ 1152 w 1216"/>
                    <a:gd name="T13" fmla="*/ 3 h 461"/>
                    <a:gd name="T14" fmla="*/ 1173 w 1216"/>
                    <a:gd name="T15" fmla="*/ 12 h 461"/>
                    <a:gd name="T16" fmla="*/ 1190 w 1216"/>
                    <a:gd name="T17" fmla="*/ 25 h 461"/>
                    <a:gd name="T18" fmla="*/ 1205 w 1216"/>
                    <a:gd name="T19" fmla="*/ 43 h 461"/>
                    <a:gd name="T20" fmla="*/ 1212 w 1216"/>
                    <a:gd name="T21" fmla="*/ 64 h 461"/>
                    <a:gd name="T22" fmla="*/ 1216 w 1216"/>
                    <a:gd name="T23" fmla="*/ 84 h 461"/>
                    <a:gd name="T24" fmla="*/ 1215 w 1216"/>
                    <a:gd name="T25" fmla="*/ 102 h 461"/>
                    <a:gd name="T26" fmla="*/ 1209 w 1216"/>
                    <a:gd name="T27" fmla="*/ 120 h 461"/>
                    <a:gd name="T28" fmla="*/ 1200 w 1216"/>
                    <a:gd name="T29" fmla="*/ 137 h 461"/>
                    <a:gd name="T30" fmla="*/ 1187 w 1216"/>
                    <a:gd name="T31" fmla="*/ 151 h 461"/>
                    <a:gd name="T32" fmla="*/ 1171 w 1216"/>
                    <a:gd name="T33" fmla="*/ 162 h 461"/>
                    <a:gd name="T34" fmla="*/ 650 w 1216"/>
                    <a:gd name="T35" fmla="*/ 450 h 461"/>
                    <a:gd name="T36" fmla="*/ 630 w 1216"/>
                    <a:gd name="T37" fmla="*/ 458 h 461"/>
                    <a:gd name="T38" fmla="*/ 608 w 1216"/>
                    <a:gd name="T39" fmla="*/ 461 h 461"/>
                    <a:gd name="T40" fmla="*/ 586 w 1216"/>
                    <a:gd name="T41" fmla="*/ 458 h 461"/>
                    <a:gd name="T42" fmla="*/ 566 w 1216"/>
                    <a:gd name="T43" fmla="*/ 450 h 461"/>
                    <a:gd name="T44" fmla="*/ 44 w 1216"/>
                    <a:gd name="T45" fmla="*/ 162 h 461"/>
                    <a:gd name="T46" fmla="*/ 29 w 1216"/>
                    <a:gd name="T47" fmla="*/ 151 h 461"/>
                    <a:gd name="T48" fmla="*/ 15 w 1216"/>
                    <a:gd name="T49" fmla="*/ 137 h 461"/>
                    <a:gd name="T50" fmla="*/ 6 w 1216"/>
                    <a:gd name="T51" fmla="*/ 120 h 461"/>
                    <a:gd name="T52" fmla="*/ 1 w 1216"/>
                    <a:gd name="T53" fmla="*/ 102 h 461"/>
                    <a:gd name="T54" fmla="*/ 0 w 1216"/>
                    <a:gd name="T55" fmla="*/ 84 h 461"/>
                    <a:gd name="T56" fmla="*/ 2 w 1216"/>
                    <a:gd name="T57" fmla="*/ 64 h 461"/>
                    <a:gd name="T58" fmla="*/ 11 w 1216"/>
                    <a:gd name="T59" fmla="*/ 43 h 461"/>
                    <a:gd name="T60" fmla="*/ 24 w 1216"/>
                    <a:gd name="T61" fmla="*/ 25 h 461"/>
                    <a:gd name="T62" fmla="*/ 42 w 1216"/>
                    <a:gd name="T63" fmla="*/ 12 h 461"/>
                    <a:gd name="T64" fmla="*/ 63 w 1216"/>
                    <a:gd name="T65" fmla="*/ 3 h 461"/>
                    <a:gd name="T66" fmla="*/ 86 w 1216"/>
                    <a:gd name="T67" fmla="*/ 0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16" h="461">
                      <a:moveTo>
                        <a:pt x="421" y="173"/>
                      </a:moveTo>
                      <a:lnTo>
                        <a:pt x="608" y="276"/>
                      </a:lnTo>
                      <a:lnTo>
                        <a:pt x="794" y="173"/>
                      </a:lnTo>
                      <a:lnTo>
                        <a:pt x="421" y="173"/>
                      </a:lnTo>
                      <a:close/>
                      <a:moveTo>
                        <a:pt x="86" y="0"/>
                      </a:moveTo>
                      <a:lnTo>
                        <a:pt x="1128" y="0"/>
                      </a:lnTo>
                      <a:lnTo>
                        <a:pt x="1152" y="3"/>
                      </a:lnTo>
                      <a:lnTo>
                        <a:pt x="1173" y="12"/>
                      </a:lnTo>
                      <a:lnTo>
                        <a:pt x="1190" y="25"/>
                      </a:lnTo>
                      <a:lnTo>
                        <a:pt x="1205" y="43"/>
                      </a:lnTo>
                      <a:lnTo>
                        <a:pt x="1212" y="64"/>
                      </a:lnTo>
                      <a:lnTo>
                        <a:pt x="1216" y="84"/>
                      </a:lnTo>
                      <a:lnTo>
                        <a:pt x="1215" y="102"/>
                      </a:lnTo>
                      <a:lnTo>
                        <a:pt x="1209" y="120"/>
                      </a:lnTo>
                      <a:lnTo>
                        <a:pt x="1200" y="137"/>
                      </a:lnTo>
                      <a:lnTo>
                        <a:pt x="1187" y="151"/>
                      </a:lnTo>
                      <a:lnTo>
                        <a:pt x="1171" y="162"/>
                      </a:lnTo>
                      <a:lnTo>
                        <a:pt x="650" y="450"/>
                      </a:lnTo>
                      <a:lnTo>
                        <a:pt x="630" y="458"/>
                      </a:lnTo>
                      <a:lnTo>
                        <a:pt x="608" y="461"/>
                      </a:lnTo>
                      <a:lnTo>
                        <a:pt x="586" y="458"/>
                      </a:lnTo>
                      <a:lnTo>
                        <a:pt x="566" y="450"/>
                      </a:lnTo>
                      <a:lnTo>
                        <a:pt x="44" y="162"/>
                      </a:lnTo>
                      <a:lnTo>
                        <a:pt x="29" y="151"/>
                      </a:lnTo>
                      <a:lnTo>
                        <a:pt x="15" y="137"/>
                      </a:lnTo>
                      <a:lnTo>
                        <a:pt x="6" y="120"/>
                      </a:lnTo>
                      <a:lnTo>
                        <a:pt x="1" y="102"/>
                      </a:lnTo>
                      <a:lnTo>
                        <a:pt x="0" y="84"/>
                      </a:lnTo>
                      <a:lnTo>
                        <a:pt x="2" y="64"/>
                      </a:lnTo>
                      <a:lnTo>
                        <a:pt x="11" y="43"/>
                      </a:lnTo>
                      <a:lnTo>
                        <a:pt x="24" y="25"/>
                      </a:lnTo>
                      <a:lnTo>
                        <a:pt x="42" y="12"/>
                      </a:lnTo>
                      <a:lnTo>
                        <a:pt x="63" y="3"/>
                      </a:lnTo>
                      <a:lnTo>
                        <a:pt x="86"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200">
                    <a:solidFill>
                      <a:prstClr val="black"/>
                    </a:solidFill>
                  </a:endParaRPr>
                </a:p>
              </p:txBody>
            </p:sp>
            <p:sp>
              <p:nvSpPr>
                <p:cNvPr id="33" name="Freeform 88"/>
                <p:cNvSpPr>
                  <a:spLocks/>
                </p:cNvSpPr>
                <p:nvPr/>
              </p:nvSpPr>
              <p:spPr bwMode="auto">
                <a:xfrm>
                  <a:off x="-161" y="400"/>
                  <a:ext cx="50" cy="51"/>
                </a:xfrm>
                <a:custGeom>
                  <a:avLst/>
                  <a:gdLst>
                    <a:gd name="T0" fmla="*/ 228 w 455"/>
                    <a:gd name="T1" fmla="*/ 0 h 452"/>
                    <a:gd name="T2" fmla="*/ 264 w 455"/>
                    <a:gd name="T3" fmla="*/ 2 h 452"/>
                    <a:gd name="T4" fmla="*/ 300 w 455"/>
                    <a:gd name="T5" fmla="*/ 11 h 452"/>
                    <a:gd name="T6" fmla="*/ 332 w 455"/>
                    <a:gd name="T7" fmla="*/ 24 h 452"/>
                    <a:gd name="T8" fmla="*/ 361 w 455"/>
                    <a:gd name="T9" fmla="*/ 43 h 452"/>
                    <a:gd name="T10" fmla="*/ 388 w 455"/>
                    <a:gd name="T11" fmla="*/ 65 h 452"/>
                    <a:gd name="T12" fmla="*/ 410 w 455"/>
                    <a:gd name="T13" fmla="*/ 92 h 452"/>
                    <a:gd name="T14" fmla="*/ 429 w 455"/>
                    <a:gd name="T15" fmla="*/ 122 h 452"/>
                    <a:gd name="T16" fmla="*/ 443 w 455"/>
                    <a:gd name="T17" fmla="*/ 154 h 452"/>
                    <a:gd name="T18" fmla="*/ 452 w 455"/>
                    <a:gd name="T19" fmla="*/ 189 h 452"/>
                    <a:gd name="T20" fmla="*/ 455 w 455"/>
                    <a:gd name="T21" fmla="*/ 226 h 452"/>
                    <a:gd name="T22" fmla="*/ 452 w 455"/>
                    <a:gd name="T23" fmla="*/ 261 h 452"/>
                    <a:gd name="T24" fmla="*/ 444 w 455"/>
                    <a:gd name="T25" fmla="*/ 295 h 452"/>
                    <a:gd name="T26" fmla="*/ 431 w 455"/>
                    <a:gd name="T27" fmla="*/ 327 h 452"/>
                    <a:gd name="T28" fmla="*/ 414 w 455"/>
                    <a:gd name="T29" fmla="*/ 356 h 452"/>
                    <a:gd name="T30" fmla="*/ 391 w 455"/>
                    <a:gd name="T31" fmla="*/ 381 h 452"/>
                    <a:gd name="T32" fmla="*/ 367 w 455"/>
                    <a:gd name="T33" fmla="*/ 404 h 452"/>
                    <a:gd name="T34" fmla="*/ 337 w 455"/>
                    <a:gd name="T35" fmla="*/ 424 h 452"/>
                    <a:gd name="T36" fmla="*/ 302 w 455"/>
                    <a:gd name="T37" fmla="*/ 439 h 452"/>
                    <a:gd name="T38" fmla="*/ 266 w 455"/>
                    <a:gd name="T39" fmla="*/ 448 h 452"/>
                    <a:gd name="T40" fmla="*/ 228 w 455"/>
                    <a:gd name="T41" fmla="*/ 452 h 452"/>
                    <a:gd name="T42" fmla="*/ 189 w 455"/>
                    <a:gd name="T43" fmla="*/ 448 h 452"/>
                    <a:gd name="T44" fmla="*/ 153 w 455"/>
                    <a:gd name="T45" fmla="*/ 439 h 452"/>
                    <a:gd name="T46" fmla="*/ 118 w 455"/>
                    <a:gd name="T47" fmla="*/ 424 h 452"/>
                    <a:gd name="T48" fmla="*/ 88 w 455"/>
                    <a:gd name="T49" fmla="*/ 404 h 452"/>
                    <a:gd name="T50" fmla="*/ 64 w 455"/>
                    <a:gd name="T51" fmla="*/ 381 h 452"/>
                    <a:gd name="T52" fmla="*/ 41 w 455"/>
                    <a:gd name="T53" fmla="*/ 356 h 452"/>
                    <a:gd name="T54" fmla="*/ 24 w 455"/>
                    <a:gd name="T55" fmla="*/ 327 h 452"/>
                    <a:gd name="T56" fmla="*/ 11 w 455"/>
                    <a:gd name="T57" fmla="*/ 295 h 452"/>
                    <a:gd name="T58" fmla="*/ 3 w 455"/>
                    <a:gd name="T59" fmla="*/ 261 h 452"/>
                    <a:gd name="T60" fmla="*/ 0 w 455"/>
                    <a:gd name="T61" fmla="*/ 226 h 452"/>
                    <a:gd name="T62" fmla="*/ 3 w 455"/>
                    <a:gd name="T63" fmla="*/ 189 h 452"/>
                    <a:gd name="T64" fmla="*/ 12 w 455"/>
                    <a:gd name="T65" fmla="*/ 154 h 452"/>
                    <a:gd name="T66" fmla="*/ 26 w 455"/>
                    <a:gd name="T67" fmla="*/ 122 h 452"/>
                    <a:gd name="T68" fmla="*/ 45 w 455"/>
                    <a:gd name="T69" fmla="*/ 92 h 452"/>
                    <a:gd name="T70" fmla="*/ 67 w 455"/>
                    <a:gd name="T71" fmla="*/ 65 h 452"/>
                    <a:gd name="T72" fmla="*/ 93 w 455"/>
                    <a:gd name="T73" fmla="*/ 43 h 452"/>
                    <a:gd name="T74" fmla="*/ 123 w 455"/>
                    <a:gd name="T75" fmla="*/ 24 h 452"/>
                    <a:gd name="T76" fmla="*/ 155 w 455"/>
                    <a:gd name="T77" fmla="*/ 11 h 452"/>
                    <a:gd name="T78" fmla="*/ 191 w 455"/>
                    <a:gd name="T79" fmla="*/ 2 h 452"/>
                    <a:gd name="T80" fmla="*/ 228 w 455"/>
                    <a:gd name="T81"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5" h="452">
                      <a:moveTo>
                        <a:pt x="228" y="0"/>
                      </a:moveTo>
                      <a:lnTo>
                        <a:pt x="264" y="2"/>
                      </a:lnTo>
                      <a:lnTo>
                        <a:pt x="300" y="11"/>
                      </a:lnTo>
                      <a:lnTo>
                        <a:pt x="332" y="24"/>
                      </a:lnTo>
                      <a:lnTo>
                        <a:pt x="361" y="43"/>
                      </a:lnTo>
                      <a:lnTo>
                        <a:pt x="388" y="65"/>
                      </a:lnTo>
                      <a:lnTo>
                        <a:pt x="410" y="92"/>
                      </a:lnTo>
                      <a:lnTo>
                        <a:pt x="429" y="122"/>
                      </a:lnTo>
                      <a:lnTo>
                        <a:pt x="443" y="154"/>
                      </a:lnTo>
                      <a:lnTo>
                        <a:pt x="452" y="189"/>
                      </a:lnTo>
                      <a:lnTo>
                        <a:pt x="455" y="226"/>
                      </a:lnTo>
                      <a:lnTo>
                        <a:pt x="452" y="261"/>
                      </a:lnTo>
                      <a:lnTo>
                        <a:pt x="444" y="295"/>
                      </a:lnTo>
                      <a:lnTo>
                        <a:pt x="431" y="327"/>
                      </a:lnTo>
                      <a:lnTo>
                        <a:pt x="414" y="356"/>
                      </a:lnTo>
                      <a:lnTo>
                        <a:pt x="391" y="381"/>
                      </a:lnTo>
                      <a:lnTo>
                        <a:pt x="367" y="404"/>
                      </a:lnTo>
                      <a:lnTo>
                        <a:pt x="337" y="424"/>
                      </a:lnTo>
                      <a:lnTo>
                        <a:pt x="302" y="439"/>
                      </a:lnTo>
                      <a:lnTo>
                        <a:pt x="266" y="448"/>
                      </a:lnTo>
                      <a:lnTo>
                        <a:pt x="228" y="452"/>
                      </a:lnTo>
                      <a:lnTo>
                        <a:pt x="189" y="448"/>
                      </a:lnTo>
                      <a:lnTo>
                        <a:pt x="153" y="439"/>
                      </a:lnTo>
                      <a:lnTo>
                        <a:pt x="118" y="424"/>
                      </a:lnTo>
                      <a:lnTo>
                        <a:pt x="88" y="404"/>
                      </a:lnTo>
                      <a:lnTo>
                        <a:pt x="64" y="381"/>
                      </a:lnTo>
                      <a:lnTo>
                        <a:pt x="41" y="356"/>
                      </a:lnTo>
                      <a:lnTo>
                        <a:pt x="24" y="327"/>
                      </a:lnTo>
                      <a:lnTo>
                        <a:pt x="11" y="295"/>
                      </a:lnTo>
                      <a:lnTo>
                        <a:pt x="3" y="261"/>
                      </a:lnTo>
                      <a:lnTo>
                        <a:pt x="0" y="226"/>
                      </a:lnTo>
                      <a:lnTo>
                        <a:pt x="3" y="189"/>
                      </a:lnTo>
                      <a:lnTo>
                        <a:pt x="12" y="154"/>
                      </a:lnTo>
                      <a:lnTo>
                        <a:pt x="26" y="122"/>
                      </a:lnTo>
                      <a:lnTo>
                        <a:pt x="45" y="92"/>
                      </a:lnTo>
                      <a:lnTo>
                        <a:pt x="67" y="65"/>
                      </a:lnTo>
                      <a:lnTo>
                        <a:pt x="93" y="43"/>
                      </a:lnTo>
                      <a:lnTo>
                        <a:pt x="123" y="24"/>
                      </a:lnTo>
                      <a:lnTo>
                        <a:pt x="155" y="11"/>
                      </a:lnTo>
                      <a:lnTo>
                        <a:pt x="191" y="2"/>
                      </a:lnTo>
                      <a:lnTo>
                        <a:pt x="228"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200">
                    <a:solidFill>
                      <a:prstClr val="black"/>
                    </a:solidFill>
                  </a:endParaRPr>
                </a:p>
              </p:txBody>
            </p:sp>
            <p:sp>
              <p:nvSpPr>
                <p:cNvPr id="34" name="Freeform 89"/>
                <p:cNvSpPr>
                  <a:spLocks/>
                </p:cNvSpPr>
                <p:nvPr/>
              </p:nvSpPr>
              <p:spPr bwMode="auto">
                <a:xfrm>
                  <a:off x="-181" y="453"/>
                  <a:ext cx="90" cy="157"/>
                </a:xfrm>
                <a:custGeom>
                  <a:avLst/>
                  <a:gdLst>
                    <a:gd name="T0" fmla="*/ 189 w 811"/>
                    <a:gd name="T1" fmla="*/ 1 h 1416"/>
                    <a:gd name="T2" fmla="*/ 233 w 811"/>
                    <a:gd name="T3" fmla="*/ 37 h 1416"/>
                    <a:gd name="T4" fmla="*/ 334 w 811"/>
                    <a:gd name="T5" fmla="*/ 81 h 1416"/>
                    <a:gd name="T6" fmla="*/ 455 w 811"/>
                    <a:gd name="T7" fmla="*/ 87 h 1416"/>
                    <a:gd name="T8" fmla="*/ 575 w 811"/>
                    <a:gd name="T9" fmla="*/ 44 h 1416"/>
                    <a:gd name="T10" fmla="*/ 633 w 811"/>
                    <a:gd name="T11" fmla="*/ 1 h 1416"/>
                    <a:gd name="T12" fmla="*/ 701 w 811"/>
                    <a:gd name="T13" fmla="*/ 29 h 1416"/>
                    <a:gd name="T14" fmla="*/ 767 w 811"/>
                    <a:gd name="T15" fmla="*/ 89 h 1416"/>
                    <a:gd name="T16" fmla="*/ 808 w 811"/>
                    <a:gd name="T17" fmla="*/ 169 h 1416"/>
                    <a:gd name="T18" fmla="*/ 808 w 811"/>
                    <a:gd name="T19" fmla="*/ 811 h 1416"/>
                    <a:gd name="T20" fmla="*/ 767 w 811"/>
                    <a:gd name="T21" fmla="*/ 864 h 1416"/>
                    <a:gd name="T22" fmla="*/ 717 w 811"/>
                    <a:gd name="T23" fmla="*/ 885 h 1416"/>
                    <a:gd name="T24" fmla="*/ 696 w 811"/>
                    <a:gd name="T25" fmla="*/ 893 h 1416"/>
                    <a:gd name="T26" fmla="*/ 692 w 811"/>
                    <a:gd name="T27" fmla="*/ 913 h 1416"/>
                    <a:gd name="T28" fmla="*/ 694 w 811"/>
                    <a:gd name="T29" fmla="*/ 979 h 1416"/>
                    <a:gd name="T30" fmla="*/ 694 w 811"/>
                    <a:gd name="T31" fmla="*/ 1067 h 1416"/>
                    <a:gd name="T32" fmla="*/ 695 w 811"/>
                    <a:gd name="T33" fmla="*/ 1143 h 1416"/>
                    <a:gd name="T34" fmla="*/ 695 w 811"/>
                    <a:gd name="T35" fmla="*/ 1175 h 1416"/>
                    <a:gd name="T36" fmla="*/ 686 w 811"/>
                    <a:gd name="T37" fmla="*/ 1369 h 1416"/>
                    <a:gd name="T38" fmla="*/ 642 w 811"/>
                    <a:gd name="T39" fmla="*/ 1404 h 1416"/>
                    <a:gd name="T40" fmla="*/ 577 w 811"/>
                    <a:gd name="T41" fmla="*/ 1416 h 1416"/>
                    <a:gd name="T42" fmla="*/ 512 w 811"/>
                    <a:gd name="T43" fmla="*/ 1409 h 1416"/>
                    <a:gd name="T44" fmla="*/ 471 w 811"/>
                    <a:gd name="T45" fmla="*/ 1373 h 1416"/>
                    <a:gd name="T46" fmla="*/ 463 w 811"/>
                    <a:gd name="T47" fmla="*/ 1012 h 1416"/>
                    <a:gd name="T48" fmla="*/ 403 w 811"/>
                    <a:gd name="T49" fmla="*/ 1342 h 1416"/>
                    <a:gd name="T50" fmla="*/ 367 w 811"/>
                    <a:gd name="T51" fmla="*/ 1386 h 1416"/>
                    <a:gd name="T52" fmla="*/ 306 w 811"/>
                    <a:gd name="T53" fmla="*/ 1410 h 1416"/>
                    <a:gd name="T54" fmla="*/ 244 w 811"/>
                    <a:gd name="T55" fmla="*/ 1416 h 1416"/>
                    <a:gd name="T56" fmla="*/ 176 w 811"/>
                    <a:gd name="T57" fmla="*/ 1401 h 1416"/>
                    <a:gd name="T58" fmla="*/ 127 w 811"/>
                    <a:gd name="T59" fmla="*/ 1362 h 1416"/>
                    <a:gd name="T60" fmla="*/ 116 w 811"/>
                    <a:gd name="T61" fmla="*/ 1176 h 1416"/>
                    <a:gd name="T62" fmla="*/ 116 w 811"/>
                    <a:gd name="T63" fmla="*/ 1146 h 1416"/>
                    <a:gd name="T64" fmla="*/ 119 w 811"/>
                    <a:gd name="T65" fmla="*/ 1075 h 1416"/>
                    <a:gd name="T66" fmla="*/ 120 w 811"/>
                    <a:gd name="T67" fmla="*/ 991 h 1416"/>
                    <a:gd name="T68" fmla="*/ 122 w 811"/>
                    <a:gd name="T69" fmla="*/ 918 h 1416"/>
                    <a:gd name="T70" fmla="*/ 122 w 811"/>
                    <a:gd name="T71" fmla="*/ 885 h 1416"/>
                    <a:gd name="T72" fmla="*/ 102 w 811"/>
                    <a:gd name="T73" fmla="*/ 885 h 1416"/>
                    <a:gd name="T74" fmla="*/ 47 w 811"/>
                    <a:gd name="T75" fmla="*/ 866 h 1416"/>
                    <a:gd name="T76" fmla="*/ 3 w 811"/>
                    <a:gd name="T77" fmla="*/ 813 h 1416"/>
                    <a:gd name="T78" fmla="*/ 3 w 811"/>
                    <a:gd name="T79" fmla="*/ 170 h 1416"/>
                    <a:gd name="T80" fmla="*/ 39 w 811"/>
                    <a:gd name="T81" fmla="*/ 95 h 1416"/>
                    <a:gd name="T82" fmla="*/ 101 w 811"/>
                    <a:gd name="T83" fmla="*/ 34 h 1416"/>
                    <a:gd name="T84" fmla="*/ 167 w 811"/>
                    <a:gd name="T85" fmla="*/ 2 h 1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1" h="1416">
                      <a:moveTo>
                        <a:pt x="186" y="0"/>
                      </a:moveTo>
                      <a:lnTo>
                        <a:pt x="187" y="0"/>
                      </a:lnTo>
                      <a:lnTo>
                        <a:pt x="189" y="1"/>
                      </a:lnTo>
                      <a:lnTo>
                        <a:pt x="190" y="1"/>
                      </a:lnTo>
                      <a:lnTo>
                        <a:pt x="210" y="20"/>
                      </a:lnTo>
                      <a:lnTo>
                        <a:pt x="233" y="37"/>
                      </a:lnTo>
                      <a:lnTo>
                        <a:pt x="265" y="55"/>
                      </a:lnTo>
                      <a:lnTo>
                        <a:pt x="299" y="70"/>
                      </a:lnTo>
                      <a:lnTo>
                        <a:pt x="334" y="81"/>
                      </a:lnTo>
                      <a:lnTo>
                        <a:pt x="372" y="88"/>
                      </a:lnTo>
                      <a:lnTo>
                        <a:pt x="412" y="90"/>
                      </a:lnTo>
                      <a:lnTo>
                        <a:pt x="455" y="87"/>
                      </a:lnTo>
                      <a:lnTo>
                        <a:pt x="498" y="79"/>
                      </a:lnTo>
                      <a:lnTo>
                        <a:pt x="538" y="65"/>
                      </a:lnTo>
                      <a:lnTo>
                        <a:pt x="575" y="44"/>
                      </a:lnTo>
                      <a:lnTo>
                        <a:pt x="605" y="24"/>
                      </a:lnTo>
                      <a:lnTo>
                        <a:pt x="633" y="1"/>
                      </a:lnTo>
                      <a:lnTo>
                        <a:pt x="633" y="1"/>
                      </a:lnTo>
                      <a:lnTo>
                        <a:pt x="654" y="6"/>
                      </a:lnTo>
                      <a:lnTo>
                        <a:pt x="678" y="16"/>
                      </a:lnTo>
                      <a:lnTo>
                        <a:pt x="701" y="29"/>
                      </a:lnTo>
                      <a:lnTo>
                        <a:pt x="725" y="46"/>
                      </a:lnTo>
                      <a:lnTo>
                        <a:pt x="747" y="67"/>
                      </a:lnTo>
                      <a:lnTo>
                        <a:pt x="767" y="89"/>
                      </a:lnTo>
                      <a:lnTo>
                        <a:pt x="785" y="115"/>
                      </a:lnTo>
                      <a:lnTo>
                        <a:pt x="799" y="141"/>
                      </a:lnTo>
                      <a:lnTo>
                        <a:pt x="808" y="169"/>
                      </a:lnTo>
                      <a:lnTo>
                        <a:pt x="811" y="197"/>
                      </a:lnTo>
                      <a:lnTo>
                        <a:pt x="811" y="789"/>
                      </a:lnTo>
                      <a:lnTo>
                        <a:pt x="808" y="811"/>
                      </a:lnTo>
                      <a:lnTo>
                        <a:pt x="799" y="831"/>
                      </a:lnTo>
                      <a:lnTo>
                        <a:pt x="785" y="849"/>
                      </a:lnTo>
                      <a:lnTo>
                        <a:pt x="767" y="864"/>
                      </a:lnTo>
                      <a:lnTo>
                        <a:pt x="746" y="876"/>
                      </a:lnTo>
                      <a:lnTo>
                        <a:pt x="722" y="883"/>
                      </a:lnTo>
                      <a:lnTo>
                        <a:pt x="717" y="885"/>
                      </a:lnTo>
                      <a:lnTo>
                        <a:pt x="709" y="887"/>
                      </a:lnTo>
                      <a:lnTo>
                        <a:pt x="702" y="890"/>
                      </a:lnTo>
                      <a:lnTo>
                        <a:pt x="696" y="893"/>
                      </a:lnTo>
                      <a:lnTo>
                        <a:pt x="692" y="894"/>
                      </a:lnTo>
                      <a:lnTo>
                        <a:pt x="692" y="899"/>
                      </a:lnTo>
                      <a:lnTo>
                        <a:pt x="692" y="913"/>
                      </a:lnTo>
                      <a:lnTo>
                        <a:pt x="692" y="930"/>
                      </a:lnTo>
                      <a:lnTo>
                        <a:pt x="694" y="954"/>
                      </a:lnTo>
                      <a:lnTo>
                        <a:pt x="694" y="979"/>
                      </a:lnTo>
                      <a:lnTo>
                        <a:pt x="694" y="1008"/>
                      </a:lnTo>
                      <a:lnTo>
                        <a:pt x="694" y="1038"/>
                      </a:lnTo>
                      <a:lnTo>
                        <a:pt x="694" y="1067"/>
                      </a:lnTo>
                      <a:lnTo>
                        <a:pt x="695" y="1095"/>
                      </a:lnTo>
                      <a:lnTo>
                        <a:pt x="695" y="1121"/>
                      </a:lnTo>
                      <a:lnTo>
                        <a:pt x="695" y="1143"/>
                      </a:lnTo>
                      <a:lnTo>
                        <a:pt x="695" y="1160"/>
                      </a:lnTo>
                      <a:lnTo>
                        <a:pt x="695" y="1171"/>
                      </a:lnTo>
                      <a:lnTo>
                        <a:pt x="695" y="1175"/>
                      </a:lnTo>
                      <a:lnTo>
                        <a:pt x="695" y="1333"/>
                      </a:lnTo>
                      <a:lnTo>
                        <a:pt x="692" y="1352"/>
                      </a:lnTo>
                      <a:lnTo>
                        <a:pt x="686" y="1369"/>
                      </a:lnTo>
                      <a:lnTo>
                        <a:pt x="675" y="1384"/>
                      </a:lnTo>
                      <a:lnTo>
                        <a:pt x="660" y="1395"/>
                      </a:lnTo>
                      <a:lnTo>
                        <a:pt x="642" y="1404"/>
                      </a:lnTo>
                      <a:lnTo>
                        <a:pt x="622" y="1410"/>
                      </a:lnTo>
                      <a:lnTo>
                        <a:pt x="601" y="1415"/>
                      </a:lnTo>
                      <a:lnTo>
                        <a:pt x="577" y="1416"/>
                      </a:lnTo>
                      <a:lnTo>
                        <a:pt x="559" y="1416"/>
                      </a:lnTo>
                      <a:lnTo>
                        <a:pt x="535" y="1414"/>
                      </a:lnTo>
                      <a:lnTo>
                        <a:pt x="512" y="1409"/>
                      </a:lnTo>
                      <a:lnTo>
                        <a:pt x="496" y="1400"/>
                      </a:lnTo>
                      <a:lnTo>
                        <a:pt x="481" y="1389"/>
                      </a:lnTo>
                      <a:lnTo>
                        <a:pt x="471" y="1373"/>
                      </a:lnTo>
                      <a:lnTo>
                        <a:pt x="465" y="1355"/>
                      </a:lnTo>
                      <a:lnTo>
                        <a:pt x="463" y="1333"/>
                      </a:lnTo>
                      <a:lnTo>
                        <a:pt x="463" y="1012"/>
                      </a:lnTo>
                      <a:lnTo>
                        <a:pt x="406" y="1012"/>
                      </a:lnTo>
                      <a:lnTo>
                        <a:pt x="406" y="1325"/>
                      </a:lnTo>
                      <a:lnTo>
                        <a:pt x="403" y="1342"/>
                      </a:lnTo>
                      <a:lnTo>
                        <a:pt x="395" y="1359"/>
                      </a:lnTo>
                      <a:lnTo>
                        <a:pt x="383" y="1372"/>
                      </a:lnTo>
                      <a:lnTo>
                        <a:pt x="367" y="1386"/>
                      </a:lnTo>
                      <a:lnTo>
                        <a:pt x="348" y="1396"/>
                      </a:lnTo>
                      <a:lnTo>
                        <a:pt x="328" y="1405"/>
                      </a:lnTo>
                      <a:lnTo>
                        <a:pt x="306" y="1410"/>
                      </a:lnTo>
                      <a:lnTo>
                        <a:pt x="284" y="1415"/>
                      </a:lnTo>
                      <a:lnTo>
                        <a:pt x="262" y="1416"/>
                      </a:lnTo>
                      <a:lnTo>
                        <a:pt x="244" y="1416"/>
                      </a:lnTo>
                      <a:lnTo>
                        <a:pt x="220" y="1414"/>
                      </a:lnTo>
                      <a:lnTo>
                        <a:pt x="197" y="1409"/>
                      </a:lnTo>
                      <a:lnTo>
                        <a:pt x="176" y="1401"/>
                      </a:lnTo>
                      <a:lnTo>
                        <a:pt x="155" y="1391"/>
                      </a:lnTo>
                      <a:lnTo>
                        <a:pt x="140" y="1378"/>
                      </a:lnTo>
                      <a:lnTo>
                        <a:pt x="127" y="1362"/>
                      </a:lnTo>
                      <a:lnTo>
                        <a:pt x="119" y="1345"/>
                      </a:lnTo>
                      <a:lnTo>
                        <a:pt x="116" y="1325"/>
                      </a:lnTo>
                      <a:lnTo>
                        <a:pt x="116" y="1176"/>
                      </a:lnTo>
                      <a:lnTo>
                        <a:pt x="116" y="1173"/>
                      </a:lnTo>
                      <a:lnTo>
                        <a:pt x="116" y="1162"/>
                      </a:lnTo>
                      <a:lnTo>
                        <a:pt x="116" y="1146"/>
                      </a:lnTo>
                      <a:lnTo>
                        <a:pt x="117" y="1126"/>
                      </a:lnTo>
                      <a:lnTo>
                        <a:pt x="117" y="1102"/>
                      </a:lnTo>
                      <a:lnTo>
                        <a:pt x="119" y="1075"/>
                      </a:lnTo>
                      <a:lnTo>
                        <a:pt x="119" y="1047"/>
                      </a:lnTo>
                      <a:lnTo>
                        <a:pt x="120" y="1018"/>
                      </a:lnTo>
                      <a:lnTo>
                        <a:pt x="120" y="991"/>
                      </a:lnTo>
                      <a:lnTo>
                        <a:pt x="121" y="963"/>
                      </a:lnTo>
                      <a:lnTo>
                        <a:pt x="121" y="938"/>
                      </a:lnTo>
                      <a:lnTo>
                        <a:pt x="122" y="918"/>
                      </a:lnTo>
                      <a:lnTo>
                        <a:pt x="122" y="902"/>
                      </a:lnTo>
                      <a:lnTo>
                        <a:pt x="122" y="890"/>
                      </a:lnTo>
                      <a:lnTo>
                        <a:pt x="122" y="885"/>
                      </a:lnTo>
                      <a:lnTo>
                        <a:pt x="117" y="885"/>
                      </a:lnTo>
                      <a:lnTo>
                        <a:pt x="110" y="885"/>
                      </a:lnTo>
                      <a:lnTo>
                        <a:pt x="102" y="885"/>
                      </a:lnTo>
                      <a:lnTo>
                        <a:pt x="96" y="885"/>
                      </a:lnTo>
                      <a:lnTo>
                        <a:pt x="69" y="877"/>
                      </a:lnTo>
                      <a:lnTo>
                        <a:pt x="47" y="866"/>
                      </a:lnTo>
                      <a:lnTo>
                        <a:pt x="27" y="851"/>
                      </a:lnTo>
                      <a:lnTo>
                        <a:pt x="12" y="833"/>
                      </a:lnTo>
                      <a:lnTo>
                        <a:pt x="3" y="813"/>
                      </a:lnTo>
                      <a:lnTo>
                        <a:pt x="0" y="789"/>
                      </a:lnTo>
                      <a:lnTo>
                        <a:pt x="0" y="197"/>
                      </a:lnTo>
                      <a:lnTo>
                        <a:pt x="3" y="170"/>
                      </a:lnTo>
                      <a:lnTo>
                        <a:pt x="11" y="145"/>
                      </a:lnTo>
                      <a:lnTo>
                        <a:pt x="23" y="119"/>
                      </a:lnTo>
                      <a:lnTo>
                        <a:pt x="39" y="95"/>
                      </a:lnTo>
                      <a:lnTo>
                        <a:pt x="58" y="72"/>
                      </a:lnTo>
                      <a:lnTo>
                        <a:pt x="79" y="52"/>
                      </a:lnTo>
                      <a:lnTo>
                        <a:pt x="101" y="34"/>
                      </a:lnTo>
                      <a:lnTo>
                        <a:pt x="123" y="20"/>
                      </a:lnTo>
                      <a:lnTo>
                        <a:pt x="145" y="9"/>
                      </a:lnTo>
                      <a:lnTo>
                        <a:pt x="167" y="2"/>
                      </a:lnTo>
                      <a:lnTo>
                        <a:pt x="186"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200">
                    <a:solidFill>
                      <a:prstClr val="black"/>
                    </a:solidFill>
                  </a:endParaRPr>
                </a:p>
              </p:txBody>
            </p:sp>
            <p:sp>
              <p:nvSpPr>
                <p:cNvPr id="35" name="Freeform 90"/>
                <p:cNvSpPr>
                  <a:spLocks/>
                </p:cNvSpPr>
                <p:nvPr/>
              </p:nvSpPr>
              <p:spPr bwMode="auto">
                <a:xfrm>
                  <a:off x="-52" y="400"/>
                  <a:ext cx="51" cy="51"/>
                </a:xfrm>
                <a:custGeom>
                  <a:avLst/>
                  <a:gdLst>
                    <a:gd name="T0" fmla="*/ 227 w 456"/>
                    <a:gd name="T1" fmla="*/ 0 h 452"/>
                    <a:gd name="T2" fmla="*/ 264 w 456"/>
                    <a:gd name="T3" fmla="*/ 2 h 452"/>
                    <a:gd name="T4" fmla="*/ 300 w 456"/>
                    <a:gd name="T5" fmla="*/ 11 h 452"/>
                    <a:gd name="T6" fmla="*/ 333 w 456"/>
                    <a:gd name="T7" fmla="*/ 24 h 452"/>
                    <a:gd name="T8" fmla="*/ 362 w 456"/>
                    <a:gd name="T9" fmla="*/ 43 h 452"/>
                    <a:gd name="T10" fmla="*/ 388 w 456"/>
                    <a:gd name="T11" fmla="*/ 65 h 452"/>
                    <a:gd name="T12" fmla="*/ 411 w 456"/>
                    <a:gd name="T13" fmla="*/ 92 h 452"/>
                    <a:gd name="T14" fmla="*/ 430 w 456"/>
                    <a:gd name="T15" fmla="*/ 122 h 452"/>
                    <a:gd name="T16" fmla="*/ 443 w 456"/>
                    <a:gd name="T17" fmla="*/ 154 h 452"/>
                    <a:gd name="T18" fmla="*/ 452 w 456"/>
                    <a:gd name="T19" fmla="*/ 189 h 452"/>
                    <a:gd name="T20" fmla="*/ 456 w 456"/>
                    <a:gd name="T21" fmla="*/ 226 h 452"/>
                    <a:gd name="T22" fmla="*/ 452 w 456"/>
                    <a:gd name="T23" fmla="*/ 261 h 452"/>
                    <a:gd name="T24" fmla="*/ 444 w 456"/>
                    <a:gd name="T25" fmla="*/ 295 h 452"/>
                    <a:gd name="T26" fmla="*/ 431 w 456"/>
                    <a:gd name="T27" fmla="*/ 327 h 452"/>
                    <a:gd name="T28" fmla="*/ 413 w 456"/>
                    <a:gd name="T29" fmla="*/ 356 h 452"/>
                    <a:gd name="T30" fmla="*/ 392 w 456"/>
                    <a:gd name="T31" fmla="*/ 381 h 452"/>
                    <a:gd name="T32" fmla="*/ 367 w 456"/>
                    <a:gd name="T33" fmla="*/ 404 h 452"/>
                    <a:gd name="T34" fmla="*/ 336 w 456"/>
                    <a:gd name="T35" fmla="*/ 424 h 452"/>
                    <a:gd name="T36" fmla="*/ 302 w 456"/>
                    <a:gd name="T37" fmla="*/ 439 h 452"/>
                    <a:gd name="T38" fmla="*/ 267 w 456"/>
                    <a:gd name="T39" fmla="*/ 448 h 452"/>
                    <a:gd name="T40" fmla="*/ 227 w 456"/>
                    <a:gd name="T41" fmla="*/ 452 h 452"/>
                    <a:gd name="T42" fmla="*/ 189 w 456"/>
                    <a:gd name="T43" fmla="*/ 448 h 452"/>
                    <a:gd name="T44" fmla="*/ 154 w 456"/>
                    <a:gd name="T45" fmla="*/ 439 h 452"/>
                    <a:gd name="T46" fmla="*/ 119 w 456"/>
                    <a:gd name="T47" fmla="*/ 424 h 452"/>
                    <a:gd name="T48" fmla="*/ 89 w 456"/>
                    <a:gd name="T49" fmla="*/ 404 h 452"/>
                    <a:gd name="T50" fmla="*/ 64 w 456"/>
                    <a:gd name="T51" fmla="*/ 381 h 452"/>
                    <a:gd name="T52" fmla="*/ 42 w 456"/>
                    <a:gd name="T53" fmla="*/ 356 h 452"/>
                    <a:gd name="T54" fmla="*/ 25 w 456"/>
                    <a:gd name="T55" fmla="*/ 327 h 452"/>
                    <a:gd name="T56" fmla="*/ 11 w 456"/>
                    <a:gd name="T57" fmla="*/ 295 h 452"/>
                    <a:gd name="T58" fmla="*/ 4 w 456"/>
                    <a:gd name="T59" fmla="*/ 261 h 452"/>
                    <a:gd name="T60" fmla="*/ 0 w 456"/>
                    <a:gd name="T61" fmla="*/ 226 h 452"/>
                    <a:gd name="T62" fmla="*/ 4 w 456"/>
                    <a:gd name="T63" fmla="*/ 189 h 452"/>
                    <a:gd name="T64" fmla="*/ 13 w 456"/>
                    <a:gd name="T65" fmla="*/ 154 h 452"/>
                    <a:gd name="T66" fmla="*/ 26 w 456"/>
                    <a:gd name="T67" fmla="*/ 122 h 452"/>
                    <a:gd name="T68" fmla="*/ 44 w 456"/>
                    <a:gd name="T69" fmla="*/ 92 h 452"/>
                    <a:gd name="T70" fmla="*/ 67 w 456"/>
                    <a:gd name="T71" fmla="*/ 65 h 452"/>
                    <a:gd name="T72" fmla="*/ 93 w 456"/>
                    <a:gd name="T73" fmla="*/ 43 h 452"/>
                    <a:gd name="T74" fmla="*/ 123 w 456"/>
                    <a:gd name="T75" fmla="*/ 24 h 452"/>
                    <a:gd name="T76" fmla="*/ 156 w 456"/>
                    <a:gd name="T77" fmla="*/ 11 h 452"/>
                    <a:gd name="T78" fmla="*/ 190 w 456"/>
                    <a:gd name="T79" fmla="*/ 2 h 452"/>
                    <a:gd name="T80" fmla="*/ 227 w 456"/>
                    <a:gd name="T81"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6" h="452">
                      <a:moveTo>
                        <a:pt x="227" y="0"/>
                      </a:moveTo>
                      <a:lnTo>
                        <a:pt x="264" y="2"/>
                      </a:lnTo>
                      <a:lnTo>
                        <a:pt x="300" y="11"/>
                      </a:lnTo>
                      <a:lnTo>
                        <a:pt x="333" y="24"/>
                      </a:lnTo>
                      <a:lnTo>
                        <a:pt x="362" y="43"/>
                      </a:lnTo>
                      <a:lnTo>
                        <a:pt x="388" y="65"/>
                      </a:lnTo>
                      <a:lnTo>
                        <a:pt x="411" y="92"/>
                      </a:lnTo>
                      <a:lnTo>
                        <a:pt x="430" y="122"/>
                      </a:lnTo>
                      <a:lnTo>
                        <a:pt x="443" y="154"/>
                      </a:lnTo>
                      <a:lnTo>
                        <a:pt x="452" y="189"/>
                      </a:lnTo>
                      <a:lnTo>
                        <a:pt x="456" y="226"/>
                      </a:lnTo>
                      <a:lnTo>
                        <a:pt x="452" y="261"/>
                      </a:lnTo>
                      <a:lnTo>
                        <a:pt x="444" y="295"/>
                      </a:lnTo>
                      <a:lnTo>
                        <a:pt x="431" y="327"/>
                      </a:lnTo>
                      <a:lnTo>
                        <a:pt x="413" y="356"/>
                      </a:lnTo>
                      <a:lnTo>
                        <a:pt x="392" y="381"/>
                      </a:lnTo>
                      <a:lnTo>
                        <a:pt x="367" y="404"/>
                      </a:lnTo>
                      <a:lnTo>
                        <a:pt x="336" y="424"/>
                      </a:lnTo>
                      <a:lnTo>
                        <a:pt x="302" y="439"/>
                      </a:lnTo>
                      <a:lnTo>
                        <a:pt x="267" y="448"/>
                      </a:lnTo>
                      <a:lnTo>
                        <a:pt x="227" y="452"/>
                      </a:lnTo>
                      <a:lnTo>
                        <a:pt x="189" y="448"/>
                      </a:lnTo>
                      <a:lnTo>
                        <a:pt x="154" y="439"/>
                      </a:lnTo>
                      <a:lnTo>
                        <a:pt x="119" y="424"/>
                      </a:lnTo>
                      <a:lnTo>
                        <a:pt x="89" y="404"/>
                      </a:lnTo>
                      <a:lnTo>
                        <a:pt x="64" y="381"/>
                      </a:lnTo>
                      <a:lnTo>
                        <a:pt x="42" y="356"/>
                      </a:lnTo>
                      <a:lnTo>
                        <a:pt x="25" y="327"/>
                      </a:lnTo>
                      <a:lnTo>
                        <a:pt x="11" y="295"/>
                      </a:lnTo>
                      <a:lnTo>
                        <a:pt x="4" y="261"/>
                      </a:lnTo>
                      <a:lnTo>
                        <a:pt x="0" y="226"/>
                      </a:lnTo>
                      <a:lnTo>
                        <a:pt x="4" y="189"/>
                      </a:lnTo>
                      <a:lnTo>
                        <a:pt x="13" y="154"/>
                      </a:lnTo>
                      <a:lnTo>
                        <a:pt x="26" y="122"/>
                      </a:lnTo>
                      <a:lnTo>
                        <a:pt x="44" y="92"/>
                      </a:lnTo>
                      <a:lnTo>
                        <a:pt x="67" y="65"/>
                      </a:lnTo>
                      <a:lnTo>
                        <a:pt x="93" y="43"/>
                      </a:lnTo>
                      <a:lnTo>
                        <a:pt x="123" y="24"/>
                      </a:lnTo>
                      <a:lnTo>
                        <a:pt x="156" y="11"/>
                      </a:lnTo>
                      <a:lnTo>
                        <a:pt x="190" y="2"/>
                      </a:lnTo>
                      <a:lnTo>
                        <a:pt x="227"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200">
                    <a:solidFill>
                      <a:prstClr val="black"/>
                    </a:solidFill>
                  </a:endParaRPr>
                </a:p>
              </p:txBody>
            </p:sp>
            <p:sp>
              <p:nvSpPr>
                <p:cNvPr id="36" name="Freeform 91"/>
                <p:cNvSpPr>
                  <a:spLocks/>
                </p:cNvSpPr>
                <p:nvPr/>
              </p:nvSpPr>
              <p:spPr bwMode="auto">
                <a:xfrm>
                  <a:off x="-72" y="453"/>
                  <a:ext cx="90" cy="157"/>
                </a:xfrm>
                <a:custGeom>
                  <a:avLst/>
                  <a:gdLst>
                    <a:gd name="T0" fmla="*/ 189 w 811"/>
                    <a:gd name="T1" fmla="*/ 1 h 1416"/>
                    <a:gd name="T2" fmla="*/ 233 w 811"/>
                    <a:gd name="T3" fmla="*/ 37 h 1416"/>
                    <a:gd name="T4" fmla="*/ 335 w 811"/>
                    <a:gd name="T5" fmla="*/ 81 h 1416"/>
                    <a:gd name="T6" fmla="*/ 456 w 811"/>
                    <a:gd name="T7" fmla="*/ 87 h 1416"/>
                    <a:gd name="T8" fmla="*/ 577 w 811"/>
                    <a:gd name="T9" fmla="*/ 44 h 1416"/>
                    <a:gd name="T10" fmla="*/ 635 w 811"/>
                    <a:gd name="T11" fmla="*/ 1 h 1416"/>
                    <a:gd name="T12" fmla="*/ 702 w 811"/>
                    <a:gd name="T13" fmla="*/ 29 h 1416"/>
                    <a:gd name="T14" fmla="*/ 768 w 811"/>
                    <a:gd name="T15" fmla="*/ 89 h 1416"/>
                    <a:gd name="T16" fmla="*/ 808 w 811"/>
                    <a:gd name="T17" fmla="*/ 169 h 1416"/>
                    <a:gd name="T18" fmla="*/ 808 w 811"/>
                    <a:gd name="T19" fmla="*/ 811 h 1416"/>
                    <a:gd name="T20" fmla="*/ 768 w 811"/>
                    <a:gd name="T21" fmla="*/ 864 h 1416"/>
                    <a:gd name="T22" fmla="*/ 718 w 811"/>
                    <a:gd name="T23" fmla="*/ 885 h 1416"/>
                    <a:gd name="T24" fmla="*/ 696 w 811"/>
                    <a:gd name="T25" fmla="*/ 893 h 1416"/>
                    <a:gd name="T26" fmla="*/ 693 w 811"/>
                    <a:gd name="T27" fmla="*/ 913 h 1416"/>
                    <a:gd name="T28" fmla="*/ 694 w 811"/>
                    <a:gd name="T29" fmla="*/ 979 h 1416"/>
                    <a:gd name="T30" fmla="*/ 694 w 811"/>
                    <a:gd name="T31" fmla="*/ 1067 h 1416"/>
                    <a:gd name="T32" fmla="*/ 695 w 811"/>
                    <a:gd name="T33" fmla="*/ 1143 h 1416"/>
                    <a:gd name="T34" fmla="*/ 695 w 811"/>
                    <a:gd name="T35" fmla="*/ 1175 h 1416"/>
                    <a:gd name="T36" fmla="*/ 686 w 811"/>
                    <a:gd name="T37" fmla="*/ 1369 h 1416"/>
                    <a:gd name="T38" fmla="*/ 643 w 811"/>
                    <a:gd name="T39" fmla="*/ 1404 h 1416"/>
                    <a:gd name="T40" fmla="*/ 578 w 811"/>
                    <a:gd name="T41" fmla="*/ 1416 h 1416"/>
                    <a:gd name="T42" fmla="*/ 513 w 811"/>
                    <a:gd name="T43" fmla="*/ 1409 h 1416"/>
                    <a:gd name="T44" fmla="*/ 471 w 811"/>
                    <a:gd name="T45" fmla="*/ 1373 h 1416"/>
                    <a:gd name="T46" fmla="*/ 464 w 811"/>
                    <a:gd name="T47" fmla="*/ 1012 h 1416"/>
                    <a:gd name="T48" fmla="*/ 403 w 811"/>
                    <a:gd name="T49" fmla="*/ 1342 h 1416"/>
                    <a:gd name="T50" fmla="*/ 367 w 811"/>
                    <a:gd name="T51" fmla="*/ 1386 h 1416"/>
                    <a:gd name="T52" fmla="*/ 307 w 811"/>
                    <a:gd name="T53" fmla="*/ 1410 h 1416"/>
                    <a:gd name="T54" fmla="*/ 245 w 811"/>
                    <a:gd name="T55" fmla="*/ 1416 h 1416"/>
                    <a:gd name="T56" fmla="*/ 176 w 811"/>
                    <a:gd name="T57" fmla="*/ 1401 h 1416"/>
                    <a:gd name="T58" fmla="*/ 127 w 811"/>
                    <a:gd name="T59" fmla="*/ 1362 h 1416"/>
                    <a:gd name="T60" fmla="*/ 117 w 811"/>
                    <a:gd name="T61" fmla="*/ 1176 h 1416"/>
                    <a:gd name="T62" fmla="*/ 117 w 811"/>
                    <a:gd name="T63" fmla="*/ 1146 h 1416"/>
                    <a:gd name="T64" fmla="*/ 118 w 811"/>
                    <a:gd name="T65" fmla="*/ 1075 h 1416"/>
                    <a:gd name="T66" fmla="*/ 120 w 811"/>
                    <a:gd name="T67" fmla="*/ 991 h 1416"/>
                    <a:gd name="T68" fmla="*/ 122 w 811"/>
                    <a:gd name="T69" fmla="*/ 918 h 1416"/>
                    <a:gd name="T70" fmla="*/ 122 w 811"/>
                    <a:gd name="T71" fmla="*/ 885 h 1416"/>
                    <a:gd name="T72" fmla="*/ 102 w 811"/>
                    <a:gd name="T73" fmla="*/ 885 h 1416"/>
                    <a:gd name="T74" fmla="*/ 47 w 811"/>
                    <a:gd name="T75" fmla="*/ 866 h 1416"/>
                    <a:gd name="T76" fmla="*/ 4 w 811"/>
                    <a:gd name="T77" fmla="*/ 813 h 1416"/>
                    <a:gd name="T78" fmla="*/ 4 w 811"/>
                    <a:gd name="T79" fmla="*/ 170 h 1416"/>
                    <a:gd name="T80" fmla="*/ 40 w 811"/>
                    <a:gd name="T81" fmla="*/ 95 h 1416"/>
                    <a:gd name="T82" fmla="*/ 101 w 811"/>
                    <a:gd name="T83" fmla="*/ 34 h 1416"/>
                    <a:gd name="T84" fmla="*/ 167 w 811"/>
                    <a:gd name="T85" fmla="*/ 2 h 1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1" h="1416">
                      <a:moveTo>
                        <a:pt x="186" y="0"/>
                      </a:moveTo>
                      <a:lnTo>
                        <a:pt x="187" y="0"/>
                      </a:lnTo>
                      <a:lnTo>
                        <a:pt x="189" y="1"/>
                      </a:lnTo>
                      <a:lnTo>
                        <a:pt x="191" y="1"/>
                      </a:lnTo>
                      <a:lnTo>
                        <a:pt x="211" y="20"/>
                      </a:lnTo>
                      <a:lnTo>
                        <a:pt x="233" y="37"/>
                      </a:lnTo>
                      <a:lnTo>
                        <a:pt x="266" y="55"/>
                      </a:lnTo>
                      <a:lnTo>
                        <a:pt x="299" y="70"/>
                      </a:lnTo>
                      <a:lnTo>
                        <a:pt x="335" y="81"/>
                      </a:lnTo>
                      <a:lnTo>
                        <a:pt x="373" y="88"/>
                      </a:lnTo>
                      <a:lnTo>
                        <a:pt x="412" y="90"/>
                      </a:lnTo>
                      <a:lnTo>
                        <a:pt x="456" y="87"/>
                      </a:lnTo>
                      <a:lnTo>
                        <a:pt x="498" y="79"/>
                      </a:lnTo>
                      <a:lnTo>
                        <a:pt x="539" y="65"/>
                      </a:lnTo>
                      <a:lnTo>
                        <a:pt x="577" y="44"/>
                      </a:lnTo>
                      <a:lnTo>
                        <a:pt x="606" y="24"/>
                      </a:lnTo>
                      <a:lnTo>
                        <a:pt x="634" y="1"/>
                      </a:lnTo>
                      <a:lnTo>
                        <a:pt x="635" y="1"/>
                      </a:lnTo>
                      <a:lnTo>
                        <a:pt x="656" y="6"/>
                      </a:lnTo>
                      <a:lnTo>
                        <a:pt x="678" y="16"/>
                      </a:lnTo>
                      <a:lnTo>
                        <a:pt x="702" y="29"/>
                      </a:lnTo>
                      <a:lnTo>
                        <a:pt x="725" y="46"/>
                      </a:lnTo>
                      <a:lnTo>
                        <a:pt x="748" y="67"/>
                      </a:lnTo>
                      <a:lnTo>
                        <a:pt x="768" y="89"/>
                      </a:lnTo>
                      <a:lnTo>
                        <a:pt x="786" y="115"/>
                      </a:lnTo>
                      <a:lnTo>
                        <a:pt x="799" y="141"/>
                      </a:lnTo>
                      <a:lnTo>
                        <a:pt x="808" y="169"/>
                      </a:lnTo>
                      <a:lnTo>
                        <a:pt x="811" y="197"/>
                      </a:lnTo>
                      <a:lnTo>
                        <a:pt x="811" y="789"/>
                      </a:lnTo>
                      <a:lnTo>
                        <a:pt x="808" y="811"/>
                      </a:lnTo>
                      <a:lnTo>
                        <a:pt x="799" y="831"/>
                      </a:lnTo>
                      <a:lnTo>
                        <a:pt x="786" y="849"/>
                      </a:lnTo>
                      <a:lnTo>
                        <a:pt x="768" y="864"/>
                      </a:lnTo>
                      <a:lnTo>
                        <a:pt x="747" y="876"/>
                      </a:lnTo>
                      <a:lnTo>
                        <a:pt x="722" y="883"/>
                      </a:lnTo>
                      <a:lnTo>
                        <a:pt x="718" y="885"/>
                      </a:lnTo>
                      <a:lnTo>
                        <a:pt x="710" y="887"/>
                      </a:lnTo>
                      <a:lnTo>
                        <a:pt x="703" y="890"/>
                      </a:lnTo>
                      <a:lnTo>
                        <a:pt x="696" y="893"/>
                      </a:lnTo>
                      <a:lnTo>
                        <a:pt x="693" y="894"/>
                      </a:lnTo>
                      <a:lnTo>
                        <a:pt x="693" y="899"/>
                      </a:lnTo>
                      <a:lnTo>
                        <a:pt x="693" y="913"/>
                      </a:lnTo>
                      <a:lnTo>
                        <a:pt x="693" y="930"/>
                      </a:lnTo>
                      <a:lnTo>
                        <a:pt x="694" y="954"/>
                      </a:lnTo>
                      <a:lnTo>
                        <a:pt x="694" y="979"/>
                      </a:lnTo>
                      <a:lnTo>
                        <a:pt x="694" y="1008"/>
                      </a:lnTo>
                      <a:lnTo>
                        <a:pt x="694" y="1038"/>
                      </a:lnTo>
                      <a:lnTo>
                        <a:pt x="694" y="1067"/>
                      </a:lnTo>
                      <a:lnTo>
                        <a:pt x="695" y="1095"/>
                      </a:lnTo>
                      <a:lnTo>
                        <a:pt x="695" y="1121"/>
                      </a:lnTo>
                      <a:lnTo>
                        <a:pt x="695" y="1143"/>
                      </a:lnTo>
                      <a:lnTo>
                        <a:pt x="695" y="1160"/>
                      </a:lnTo>
                      <a:lnTo>
                        <a:pt x="695" y="1171"/>
                      </a:lnTo>
                      <a:lnTo>
                        <a:pt x="695" y="1175"/>
                      </a:lnTo>
                      <a:lnTo>
                        <a:pt x="695" y="1333"/>
                      </a:lnTo>
                      <a:lnTo>
                        <a:pt x="693" y="1352"/>
                      </a:lnTo>
                      <a:lnTo>
                        <a:pt x="686" y="1369"/>
                      </a:lnTo>
                      <a:lnTo>
                        <a:pt x="675" y="1384"/>
                      </a:lnTo>
                      <a:lnTo>
                        <a:pt x="660" y="1395"/>
                      </a:lnTo>
                      <a:lnTo>
                        <a:pt x="643" y="1404"/>
                      </a:lnTo>
                      <a:lnTo>
                        <a:pt x="622" y="1410"/>
                      </a:lnTo>
                      <a:lnTo>
                        <a:pt x="601" y="1415"/>
                      </a:lnTo>
                      <a:lnTo>
                        <a:pt x="578" y="1416"/>
                      </a:lnTo>
                      <a:lnTo>
                        <a:pt x="560" y="1416"/>
                      </a:lnTo>
                      <a:lnTo>
                        <a:pt x="535" y="1414"/>
                      </a:lnTo>
                      <a:lnTo>
                        <a:pt x="513" y="1409"/>
                      </a:lnTo>
                      <a:lnTo>
                        <a:pt x="496" y="1400"/>
                      </a:lnTo>
                      <a:lnTo>
                        <a:pt x="481" y="1389"/>
                      </a:lnTo>
                      <a:lnTo>
                        <a:pt x="471" y="1373"/>
                      </a:lnTo>
                      <a:lnTo>
                        <a:pt x="466" y="1355"/>
                      </a:lnTo>
                      <a:lnTo>
                        <a:pt x="464" y="1333"/>
                      </a:lnTo>
                      <a:lnTo>
                        <a:pt x="464" y="1012"/>
                      </a:lnTo>
                      <a:lnTo>
                        <a:pt x="405" y="1012"/>
                      </a:lnTo>
                      <a:lnTo>
                        <a:pt x="405" y="1325"/>
                      </a:lnTo>
                      <a:lnTo>
                        <a:pt x="403" y="1342"/>
                      </a:lnTo>
                      <a:lnTo>
                        <a:pt x="395" y="1359"/>
                      </a:lnTo>
                      <a:lnTo>
                        <a:pt x="383" y="1372"/>
                      </a:lnTo>
                      <a:lnTo>
                        <a:pt x="367" y="1386"/>
                      </a:lnTo>
                      <a:lnTo>
                        <a:pt x="348" y="1396"/>
                      </a:lnTo>
                      <a:lnTo>
                        <a:pt x="328" y="1405"/>
                      </a:lnTo>
                      <a:lnTo>
                        <a:pt x="307" y="1410"/>
                      </a:lnTo>
                      <a:lnTo>
                        <a:pt x="285" y="1415"/>
                      </a:lnTo>
                      <a:lnTo>
                        <a:pt x="262" y="1416"/>
                      </a:lnTo>
                      <a:lnTo>
                        <a:pt x="245" y="1416"/>
                      </a:lnTo>
                      <a:lnTo>
                        <a:pt x="221" y="1414"/>
                      </a:lnTo>
                      <a:lnTo>
                        <a:pt x="197" y="1409"/>
                      </a:lnTo>
                      <a:lnTo>
                        <a:pt x="176" y="1401"/>
                      </a:lnTo>
                      <a:lnTo>
                        <a:pt x="156" y="1391"/>
                      </a:lnTo>
                      <a:lnTo>
                        <a:pt x="140" y="1378"/>
                      </a:lnTo>
                      <a:lnTo>
                        <a:pt x="127" y="1362"/>
                      </a:lnTo>
                      <a:lnTo>
                        <a:pt x="119" y="1345"/>
                      </a:lnTo>
                      <a:lnTo>
                        <a:pt x="117" y="1325"/>
                      </a:lnTo>
                      <a:lnTo>
                        <a:pt x="117" y="1176"/>
                      </a:lnTo>
                      <a:lnTo>
                        <a:pt x="117" y="1173"/>
                      </a:lnTo>
                      <a:lnTo>
                        <a:pt x="117" y="1162"/>
                      </a:lnTo>
                      <a:lnTo>
                        <a:pt x="117" y="1146"/>
                      </a:lnTo>
                      <a:lnTo>
                        <a:pt x="117" y="1126"/>
                      </a:lnTo>
                      <a:lnTo>
                        <a:pt x="118" y="1102"/>
                      </a:lnTo>
                      <a:lnTo>
                        <a:pt x="118" y="1075"/>
                      </a:lnTo>
                      <a:lnTo>
                        <a:pt x="119" y="1047"/>
                      </a:lnTo>
                      <a:lnTo>
                        <a:pt x="120" y="1018"/>
                      </a:lnTo>
                      <a:lnTo>
                        <a:pt x="120" y="991"/>
                      </a:lnTo>
                      <a:lnTo>
                        <a:pt x="121" y="963"/>
                      </a:lnTo>
                      <a:lnTo>
                        <a:pt x="121" y="938"/>
                      </a:lnTo>
                      <a:lnTo>
                        <a:pt x="122" y="918"/>
                      </a:lnTo>
                      <a:lnTo>
                        <a:pt x="122" y="902"/>
                      </a:lnTo>
                      <a:lnTo>
                        <a:pt x="122" y="890"/>
                      </a:lnTo>
                      <a:lnTo>
                        <a:pt x="122" y="885"/>
                      </a:lnTo>
                      <a:lnTo>
                        <a:pt x="118" y="885"/>
                      </a:lnTo>
                      <a:lnTo>
                        <a:pt x="110" y="885"/>
                      </a:lnTo>
                      <a:lnTo>
                        <a:pt x="102" y="885"/>
                      </a:lnTo>
                      <a:lnTo>
                        <a:pt x="96" y="885"/>
                      </a:lnTo>
                      <a:lnTo>
                        <a:pt x="70" y="877"/>
                      </a:lnTo>
                      <a:lnTo>
                        <a:pt x="47" y="866"/>
                      </a:lnTo>
                      <a:lnTo>
                        <a:pt x="27" y="851"/>
                      </a:lnTo>
                      <a:lnTo>
                        <a:pt x="13" y="833"/>
                      </a:lnTo>
                      <a:lnTo>
                        <a:pt x="4" y="813"/>
                      </a:lnTo>
                      <a:lnTo>
                        <a:pt x="0" y="789"/>
                      </a:lnTo>
                      <a:lnTo>
                        <a:pt x="0" y="197"/>
                      </a:lnTo>
                      <a:lnTo>
                        <a:pt x="4" y="170"/>
                      </a:lnTo>
                      <a:lnTo>
                        <a:pt x="12" y="145"/>
                      </a:lnTo>
                      <a:lnTo>
                        <a:pt x="24" y="119"/>
                      </a:lnTo>
                      <a:lnTo>
                        <a:pt x="40" y="95"/>
                      </a:lnTo>
                      <a:lnTo>
                        <a:pt x="59" y="72"/>
                      </a:lnTo>
                      <a:lnTo>
                        <a:pt x="80" y="52"/>
                      </a:lnTo>
                      <a:lnTo>
                        <a:pt x="101" y="34"/>
                      </a:lnTo>
                      <a:lnTo>
                        <a:pt x="123" y="20"/>
                      </a:lnTo>
                      <a:lnTo>
                        <a:pt x="146" y="9"/>
                      </a:lnTo>
                      <a:lnTo>
                        <a:pt x="167" y="2"/>
                      </a:lnTo>
                      <a:lnTo>
                        <a:pt x="186"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200">
                    <a:solidFill>
                      <a:prstClr val="black"/>
                    </a:solidFill>
                  </a:endParaRPr>
                </a:p>
              </p:txBody>
            </p:sp>
          </p:grpSp>
        </p:grpSp>
        <p:sp>
          <p:nvSpPr>
            <p:cNvPr id="13" name="Isosceles Triangle 12"/>
            <p:cNvSpPr/>
            <p:nvPr/>
          </p:nvSpPr>
          <p:spPr>
            <a:xfrm rot="5400000">
              <a:off x="2820689" y="4472155"/>
              <a:ext cx="239485" cy="143219"/>
            </a:xfrm>
            <a:prstGeom prst="triangle">
              <a:avLst/>
            </a:prstGeom>
            <a:solidFill>
              <a:srgbClr val="075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37"/>
              <a:endParaRPr lang="en-US" sz="1200">
                <a:solidFill>
                  <a:prstClr val="white"/>
                </a:solidFill>
              </a:endParaRPr>
            </a:p>
          </p:txBody>
        </p:sp>
        <p:sp>
          <p:nvSpPr>
            <p:cNvPr id="14" name="Isosceles Triangle 13"/>
            <p:cNvSpPr/>
            <p:nvPr/>
          </p:nvSpPr>
          <p:spPr>
            <a:xfrm rot="5400000">
              <a:off x="2820689" y="5549833"/>
              <a:ext cx="239485" cy="143219"/>
            </a:xfrm>
            <a:prstGeom prst="triangle">
              <a:avLst/>
            </a:prstGeom>
            <a:solidFill>
              <a:srgbClr val="075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37"/>
              <a:endParaRPr lang="en-US" sz="1200">
                <a:solidFill>
                  <a:prstClr val="white"/>
                </a:solidFill>
              </a:endParaRPr>
            </a:p>
          </p:txBody>
        </p:sp>
        <p:sp>
          <p:nvSpPr>
            <p:cNvPr id="15" name="Isosceles Triangle 14"/>
            <p:cNvSpPr/>
            <p:nvPr/>
          </p:nvSpPr>
          <p:spPr>
            <a:xfrm rot="5400000">
              <a:off x="2820689" y="5015408"/>
              <a:ext cx="239485" cy="143219"/>
            </a:xfrm>
            <a:prstGeom prst="triangle">
              <a:avLst/>
            </a:prstGeom>
            <a:solidFill>
              <a:srgbClr val="075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37"/>
              <a:endParaRPr lang="en-US" sz="1200">
                <a:solidFill>
                  <a:prstClr val="white"/>
                </a:solidFill>
              </a:endParaRPr>
            </a:p>
          </p:txBody>
        </p:sp>
        <p:sp>
          <p:nvSpPr>
            <p:cNvPr id="16" name="Isosceles Triangle 15"/>
            <p:cNvSpPr/>
            <p:nvPr/>
          </p:nvSpPr>
          <p:spPr>
            <a:xfrm rot="5400000">
              <a:off x="2820689" y="6070643"/>
              <a:ext cx="239485" cy="143219"/>
            </a:xfrm>
            <a:prstGeom prst="triangle">
              <a:avLst/>
            </a:prstGeom>
            <a:solidFill>
              <a:srgbClr val="075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37"/>
              <a:endParaRPr lang="en-US" sz="1200">
                <a:solidFill>
                  <a:prstClr val="white"/>
                </a:solidFill>
              </a:endParaRPr>
            </a:p>
          </p:txBody>
        </p:sp>
        <p:sp>
          <p:nvSpPr>
            <p:cNvPr id="17" name="Isosceles Triangle 16"/>
            <p:cNvSpPr/>
            <p:nvPr/>
          </p:nvSpPr>
          <p:spPr>
            <a:xfrm rot="5400000">
              <a:off x="2820689" y="2308390"/>
              <a:ext cx="239485" cy="143219"/>
            </a:xfrm>
            <a:prstGeom prst="triangle">
              <a:avLst/>
            </a:prstGeom>
            <a:solidFill>
              <a:srgbClr val="075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37"/>
              <a:endParaRPr lang="en-US" sz="1200">
                <a:solidFill>
                  <a:prstClr val="white"/>
                </a:solidFill>
              </a:endParaRPr>
            </a:p>
          </p:txBody>
        </p:sp>
        <p:sp>
          <p:nvSpPr>
            <p:cNvPr id="18" name="Isosceles Triangle 17"/>
            <p:cNvSpPr/>
            <p:nvPr/>
          </p:nvSpPr>
          <p:spPr>
            <a:xfrm rot="5400000">
              <a:off x="2820689" y="3390052"/>
              <a:ext cx="239485" cy="143219"/>
            </a:xfrm>
            <a:prstGeom prst="triangle">
              <a:avLst/>
            </a:prstGeom>
            <a:solidFill>
              <a:srgbClr val="075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37"/>
              <a:endParaRPr lang="en-US" sz="1200">
                <a:solidFill>
                  <a:prstClr val="white"/>
                </a:solidFill>
              </a:endParaRPr>
            </a:p>
          </p:txBody>
        </p:sp>
        <p:sp>
          <p:nvSpPr>
            <p:cNvPr id="19" name="Isosceles Triangle 18"/>
            <p:cNvSpPr/>
            <p:nvPr/>
          </p:nvSpPr>
          <p:spPr>
            <a:xfrm rot="5400000">
              <a:off x="2820689" y="2846799"/>
              <a:ext cx="239485" cy="143219"/>
            </a:xfrm>
            <a:prstGeom prst="triangle">
              <a:avLst/>
            </a:prstGeom>
            <a:solidFill>
              <a:srgbClr val="075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37"/>
              <a:endParaRPr lang="en-US" sz="1200">
                <a:solidFill>
                  <a:prstClr val="white"/>
                </a:solidFill>
              </a:endParaRPr>
            </a:p>
          </p:txBody>
        </p:sp>
        <p:sp>
          <p:nvSpPr>
            <p:cNvPr id="20" name="Isosceles Triangle 19"/>
            <p:cNvSpPr/>
            <p:nvPr/>
          </p:nvSpPr>
          <p:spPr>
            <a:xfrm rot="5400000">
              <a:off x="2820689" y="3924477"/>
              <a:ext cx="239485" cy="143219"/>
            </a:xfrm>
            <a:prstGeom prst="triangle">
              <a:avLst/>
            </a:prstGeom>
            <a:solidFill>
              <a:srgbClr val="075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37"/>
              <a:endParaRPr lang="en-US" sz="1200">
                <a:solidFill>
                  <a:prstClr val="white"/>
                </a:solidFill>
              </a:endParaRPr>
            </a:p>
          </p:txBody>
        </p:sp>
        <p:sp>
          <p:nvSpPr>
            <p:cNvPr id="21" name="Isosceles Triangle 20"/>
            <p:cNvSpPr/>
            <p:nvPr/>
          </p:nvSpPr>
          <p:spPr>
            <a:xfrm rot="5400000">
              <a:off x="2820689" y="1776024"/>
              <a:ext cx="239485" cy="143219"/>
            </a:xfrm>
            <a:prstGeom prst="triangle">
              <a:avLst/>
            </a:prstGeom>
            <a:solidFill>
              <a:srgbClr val="075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37"/>
              <a:endParaRPr lang="en-US" sz="1200">
                <a:solidFill>
                  <a:prstClr val="white"/>
                </a:solidFill>
              </a:endParaRPr>
            </a:p>
          </p:txBody>
        </p:sp>
        <p:cxnSp>
          <p:nvCxnSpPr>
            <p:cNvPr id="22" name="Straight Connector 21"/>
            <p:cNvCxnSpPr/>
            <p:nvPr/>
          </p:nvCxnSpPr>
          <p:spPr>
            <a:xfrm>
              <a:off x="3533503" y="3995057"/>
              <a:ext cx="2316480" cy="0"/>
            </a:xfrm>
            <a:prstGeom prst="line">
              <a:avLst/>
            </a:prstGeom>
            <a:ln w="3175">
              <a:solidFill>
                <a:srgbClr val="0A6F69"/>
              </a:solidFill>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3533503" y="2613999"/>
              <a:ext cx="3178754" cy="520583"/>
            </a:xfrm>
            <a:prstGeom prst="rect">
              <a:avLst/>
            </a:prstGeom>
          </p:spPr>
          <p:txBody>
            <a:bodyPr wrap="square">
              <a:spAutoFit/>
            </a:bodyPr>
            <a:lstStyle/>
            <a:p>
              <a:pPr defTabSz="514337" fontAlgn="ctr"/>
              <a:r>
                <a:rPr lang="zh-HK" sz="1400" b="0" i="0" dirty="0" smtClean="0">
                  <a:solidFill>
                    <a:srgbClr val="0CB27C"/>
                  </a:solidFill>
                  <a:ea typeface="SimSun" pitchFamily="18" charset="0"/>
                </a:rPr>
                <a:t>Total annual consumption</a:t>
              </a:r>
            </a:p>
          </p:txBody>
        </p:sp>
        <p:sp>
          <p:nvSpPr>
            <p:cNvPr id="24" name="Rectangle 23"/>
            <p:cNvSpPr/>
            <p:nvPr/>
          </p:nvSpPr>
          <p:spPr>
            <a:xfrm>
              <a:off x="3533503" y="2937184"/>
              <a:ext cx="3178754" cy="780873"/>
            </a:xfrm>
            <a:prstGeom prst="rect">
              <a:avLst/>
            </a:prstGeom>
          </p:spPr>
          <p:txBody>
            <a:bodyPr wrap="square">
              <a:spAutoFit/>
            </a:bodyPr>
            <a:lstStyle/>
            <a:p>
              <a:pPr defTabSz="514337" fontAlgn="ctr"/>
              <a:r>
                <a:rPr lang="zh-HK" sz="2400" b="0" i="0" dirty="0" smtClean="0">
                  <a:solidFill>
                    <a:srgbClr val="FFFFFF"/>
                  </a:solidFill>
                  <a:ea typeface="SimSun" pitchFamily="18" charset="0"/>
                </a:rPr>
                <a:t>HK$175,044</a:t>
              </a:r>
            </a:p>
          </p:txBody>
        </p:sp>
        <p:sp>
          <p:nvSpPr>
            <p:cNvPr id="25" name="Rectangle 24"/>
            <p:cNvSpPr/>
            <p:nvPr/>
          </p:nvSpPr>
          <p:spPr>
            <a:xfrm>
              <a:off x="3635764" y="4494014"/>
              <a:ext cx="2317628" cy="884989"/>
            </a:xfrm>
            <a:prstGeom prst="rect">
              <a:avLst/>
            </a:prstGeom>
          </p:spPr>
          <p:txBody>
            <a:bodyPr wrap="square">
              <a:spAutoFit/>
            </a:bodyPr>
            <a:lstStyle/>
            <a:p>
              <a:pPr defTabSz="514337" fontAlgn="ctr"/>
              <a:r>
                <a:rPr lang="zh-HK" sz="1400" b="0" i="0" dirty="0" smtClean="0">
                  <a:solidFill>
                    <a:srgbClr val="0CB27C"/>
                  </a:solidFill>
                  <a:ea typeface="SimSun" pitchFamily="18" charset="0"/>
                </a:rPr>
                <a:t>Average monthly consumption</a:t>
              </a:r>
            </a:p>
          </p:txBody>
        </p:sp>
        <p:sp>
          <p:nvSpPr>
            <p:cNvPr id="26" name="Rectangle 25"/>
            <p:cNvSpPr/>
            <p:nvPr/>
          </p:nvSpPr>
          <p:spPr>
            <a:xfrm>
              <a:off x="3635766" y="5206760"/>
              <a:ext cx="2547548" cy="780873"/>
            </a:xfrm>
            <a:prstGeom prst="rect">
              <a:avLst/>
            </a:prstGeom>
          </p:spPr>
          <p:txBody>
            <a:bodyPr wrap="square">
              <a:spAutoFit/>
            </a:bodyPr>
            <a:lstStyle/>
            <a:p>
              <a:pPr defTabSz="514337" fontAlgn="ctr"/>
              <a:r>
                <a:rPr lang="zh-HK" sz="2400" b="0" i="0" dirty="0" smtClean="0">
                  <a:solidFill>
                    <a:srgbClr val="FFFFFF"/>
                  </a:solidFill>
                  <a:ea typeface="SimSun" pitchFamily="18" charset="0"/>
                </a:rPr>
                <a:t>HK$14,587</a:t>
              </a:r>
            </a:p>
          </p:txBody>
        </p:sp>
      </p:grpSp>
      <p:sp>
        <p:nvSpPr>
          <p:cNvPr id="80" name="Rectangle 79"/>
          <p:cNvSpPr/>
          <p:nvPr/>
        </p:nvSpPr>
        <p:spPr>
          <a:xfrm>
            <a:off x="445740" y="878690"/>
            <a:ext cx="3594836" cy="1938992"/>
          </a:xfrm>
          <a:prstGeom prst="rect">
            <a:avLst/>
          </a:prstGeom>
        </p:spPr>
        <p:txBody>
          <a:bodyPr wrap="square">
            <a:spAutoFit/>
          </a:bodyPr>
          <a:lstStyle/>
          <a:p>
            <a:pPr defTabSz="514337"/>
            <a:r>
              <a:rPr lang="zh-HK" sz="2400" b="0" i="0" dirty="0" smtClean="0">
                <a:solidFill>
                  <a:srgbClr val="FFBE00"/>
                </a:solidFill>
                <a:latin typeface="微軟正黑體" panose="020B0604030504040204" pitchFamily="34" charset="-120"/>
                <a:ea typeface="微軟正黑體" panose="020B0604030504040204" pitchFamily="34" charset="-120"/>
              </a:rPr>
              <a:t>What is the difference between your monthly consumption and the average monthly consumption? </a:t>
            </a:r>
          </a:p>
        </p:txBody>
      </p:sp>
      <p:sp>
        <p:nvSpPr>
          <p:cNvPr id="81" name="Rectangle 80"/>
          <p:cNvSpPr/>
          <p:nvPr/>
        </p:nvSpPr>
        <p:spPr>
          <a:xfrm>
            <a:off x="445727" y="3094325"/>
            <a:ext cx="3594849" cy="1323439"/>
          </a:xfrm>
          <a:prstGeom prst="rect">
            <a:avLst/>
          </a:prstGeom>
        </p:spPr>
        <p:txBody>
          <a:bodyPr wrap="square">
            <a:spAutoFit/>
          </a:bodyPr>
          <a:lstStyle/>
          <a:p>
            <a:pPr algn="ctr" defTabSz="514337">
              <a:buClr>
                <a:srgbClr val="404040"/>
              </a:buClr>
              <a:buSzPct val="100000"/>
            </a:pPr>
            <a:r>
              <a:rPr lang="zh-HK" sz="2000" b="0" i="0" dirty="0" smtClean="0">
                <a:solidFill>
                  <a:srgbClr val="FFFFFF"/>
                </a:solidFill>
                <a:latin typeface="微軟正黑體" panose="020B0604030504040204" pitchFamily="34" charset="-120"/>
                <a:ea typeface="微軟正黑體" panose="020B0604030504040204" pitchFamily="34" charset="-120"/>
              </a:rPr>
              <a:t>Visit ShoppingAnnuity.com to complete your </a:t>
            </a:r>
          </a:p>
          <a:p>
            <a:pPr algn="ctr" defTabSz="514337">
              <a:buClr>
                <a:srgbClr val="404040"/>
              </a:buClr>
              <a:buSzPct val="100000"/>
            </a:pPr>
            <a:r>
              <a:rPr lang="zh-HK" sz="2000" b="0" i="0" dirty="0" smtClean="0">
                <a:solidFill>
                  <a:srgbClr val="FFFFFF"/>
                </a:solidFill>
                <a:latin typeface="微軟正黑體" panose="020B0604030504040204" pitchFamily="34" charset="-120"/>
                <a:ea typeface="微軟正黑體" panose="020B0604030504040204" pitchFamily="34" charset="-120"/>
              </a:rPr>
              <a:t>Shopping Annuity Assessment</a:t>
            </a:r>
          </a:p>
        </p:txBody>
      </p:sp>
      <p:cxnSp>
        <p:nvCxnSpPr>
          <p:cNvPr id="83" name="Straight Connector 82"/>
          <p:cNvCxnSpPr/>
          <p:nvPr/>
        </p:nvCxnSpPr>
        <p:spPr>
          <a:xfrm>
            <a:off x="552451" y="2952662"/>
            <a:ext cx="3381375" cy="0"/>
          </a:xfrm>
          <a:prstGeom prst="line">
            <a:avLst/>
          </a:prstGeom>
          <a:ln>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176225844"/>
      </p:ext>
    </p:extLst>
  </p:cSld>
  <p:clrMapOvr>
    <a:masterClrMapping/>
  </p:clrMapOvr>
  <mc:AlternateContent xmlns:mc="http://schemas.openxmlformats.org/markup-compatibility/2006">
    <mc:Choice xmlns:p14="http://schemas.microsoft.com/office/powerpoint/2010/main" xmlns="" Requires="p14">
      <p:transition spd="slow" p14:dur="800">
        <p14:flythrough/>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xmlns=""/>
              </a:ext>
            </a:extLst>
          </a:blip>
          <a:srcRect/>
          <a:stretch/>
        </p:blipFill>
        <p:spPr>
          <a:xfrm rot="16200000" flipH="1">
            <a:off x="3516903" y="2581390"/>
            <a:ext cx="2119313" cy="123599"/>
          </a:xfrm>
          <a:prstGeom prst="rect">
            <a:avLst/>
          </a:prstGeom>
        </p:spPr>
      </p:pic>
      <p:sp>
        <p:nvSpPr>
          <p:cNvPr id="4" name="Title 1"/>
          <p:cNvSpPr txBox="1">
            <a:spLocks/>
          </p:cNvSpPr>
          <p:nvPr/>
        </p:nvSpPr>
        <p:spPr>
          <a:xfrm>
            <a:off x="1592496" y="1015475"/>
            <a:ext cx="5948137" cy="516406"/>
          </a:xfrm>
          <a:prstGeom prst="rect">
            <a:avLst/>
          </a:prstGeom>
        </p:spPr>
        <p:txBody>
          <a:bodyPr lIns="68577" tIns="34289" rIns="68577" bIns="34289">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HK" sz="4000" b="0" i="0" cap="all" dirty="0" smtClean="0">
                <a:solidFill>
                  <a:srgbClr val="FFFFFF"/>
                </a:solidFill>
                <a:latin typeface="微軟正黑體" panose="020B0604030504040204" pitchFamily="34" charset="-120"/>
                <a:ea typeface="微軟正黑體" panose="020B0604030504040204" pitchFamily="34" charset="-120"/>
              </a:rPr>
              <a:t>You make the choice! </a:t>
            </a:r>
          </a:p>
        </p:txBody>
      </p:sp>
      <p:sp>
        <p:nvSpPr>
          <p:cNvPr id="6" name="Rectangle 5"/>
          <p:cNvSpPr/>
          <p:nvPr/>
        </p:nvSpPr>
        <p:spPr>
          <a:xfrm>
            <a:off x="286604" y="2238444"/>
            <a:ext cx="3606067" cy="1546575"/>
          </a:xfrm>
          <a:prstGeom prst="rect">
            <a:avLst/>
          </a:prstGeom>
        </p:spPr>
        <p:txBody>
          <a:bodyPr wrap="square" lIns="68577" tIns="34289" rIns="68577" bIns="34289">
            <a:spAutoFit/>
          </a:bodyPr>
          <a:lstStyle/>
          <a:p>
            <a:pPr algn="ctr" defTabSz="685766"/>
            <a:r>
              <a:rPr lang="zh-HK" sz="2400" b="1" i="0" dirty="0" smtClean="0">
                <a:solidFill>
                  <a:srgbClr val="00B0F0"/>
                </a:solidFill>
                <a:latin typeface="微軟正黑體" panose="020B0604030504040204" pitchFamily="34" charset="-120"/>
                <a:ea typeface="微軟正黑體" panose="020B0604030504040204" pitchFamily="34" charset="-120"/>
              </a:rPr>
              <a:t>You can continue your consumption, </a:t>
            </a:r>
          </a:p>
          <a:p>
            <a:pPr algn="ctr" defTabSz="685766"/>
            <a:r>
              <a:rPr lang="zh-HK" sz="2400" b="1" i="0" dirty="0" smtClean="0">
                <a:solidFill>
                  <a:srgbClr val="00B0F0"/>
                </a:solidFill>
                <a:latin typeface="微軟正黑體" panose="020B0604030504040204" pitchFamily="34" charset="-120"/>
                <a:ea typeface="微軟正黑體" panose="020B0604030504040204" pitchFamily="34" charset="-120"/>
              </a:rPr>
              <a:t>helping others earning money</a:t>
            </a:r>
          </a:p>
        </p:txBody>
      </p:sp>
      <p:sp>
        <p:nvSpPr>
          <p:cNvPr id="7" name="Rectangle 6"/>
          <p:cNvSpPr/>
          <p:nvPr/>
        </p:nvSpPr>
        <p:spPr>
          <a:xfrm>
            <a:off x="5189562" y="2238443"/>
            <a:ext cx="3838432" cy="1546575"/>
          </a:xfrm>
          <a:prstGeom prst="rect">
            <a:avLst/>
          </a:prstGeom>
        </p:spPr>
        <p:txBody>
          <a:bodyPr wrap="square" lIns="68577" tIns="34289" rIns="68577" bIns="34289">
            <a:spAutoFit/>
          </a:bodyPr>
          <a:lstStyle/>
          <a:p>
            <a:pPr algn="ctr" defTabSz="685766"/>
            <a:r>
              <a:rPr lang="zh-HK" sz="2400" b="1" i="0" dirty="0" smtClean="0">
                <a:solidFill>
                  <a:srgbClr val="FFBE00"/>
                </a:solidFill>
                <a:latin typeface="微軟正黑體" panose="020B0604030504040204" pitchFamily="34" charset="-120"/>
                <a:ea typeface="微軟正黑體" panose="020B0604030504040204" pitchFamily="34" charset="-120"/>
              </a:rPr>
              <a:t>You can join our SA</a:t>
            </a:r>
          </a:p>
          <a:p>
            <a:pPr algn="ctr" defTabSz="685766"/>
            <a:r>
              <a:rPr lang="zh-HK" sz="2400" b="1" i="0" dirty="0" smtClean="0">
                <a:solidFill>
                  <a:srgbClr val="FFBE00"/>
                </a:solidFill>
                <a:latin typeface="微軟正黑體" panose="020B0604030504040204" pitchFamily="34" charset="-120"/>
                <a:ea typeface="微軟正黑體" panose="020B0604030504040204" pitchFamily="34" charset="-120"/>
              </a:rPr>
              <a:t>to convert spending into earning, earn for yourself! </a:t>
            </a:r>
          </a:p>
        </p:txBody>
      </p:sp>
      <p:sp>
        <p:nvSpPr>
          <p:cNvPr id="8" name="Oval 7"/>
          <p:cNvSpPr/>
          <p:nvPr/>
        </p:nvSpPr>
        <p:spPr>
          <a:xfrm>
            <a:off x="4110927" y="2238443"/>
            <a:ext cx="850900" cy="629636"/>
          </a:xfrm>
          <a:prstGeom prst="ellipse">
            <a:avLst/>
          </a:prstGeom>
          <a:solidFill>
            <a:srgbClr val="00B0F0"/>
          </a:solidFill>
          <a:ln>
            <a:noFill/>
          </a:ln>
          <a:effectLst>
            <a:outerShdw blurRad="57785" dist="33020" dir="318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766"/>
            <a:r>
              <a:rPr lang="zh-HK" sz="1800" b="0" i="0" dirty="0" smtClean="0">
                <a:solidFill>
                  <a:srgbClr val="FFFFFF"/>
                </a:solidFill>
                <a:latin typeface="微軟正黑體" panose="020B0604030504040204" pitchFamily="34" charset="-120"/>
                <a:ea typeface="微軟正黑體" panose="020B0604030504040204" pitchFamily="34" charset="-120"/>
              </a:rPr>
              <a:t>Or</a:t>
            </a:r>
          </a:p>
        </p:txBody>
      </p:sp>
      <p:sp>
        <p:nvSpPr>
          <p:cNvPr id="9" name="Rectangle 8"/>
          <p:cNvSpPr/>
          <p:nvPr/>
        </p:nvSpPr>
        <p:spPr>
          <a:xfrm>
            <a:off x="0" y="3702871"/>
            <a:ext cx="9144000" cy="577079"/>
          </a:xfrm>
          <a:prstGeom prst="rect">
            <a:avLst/>
          </a:prstGeom>
        </p:spPr>
        <p:txBody>
          <a:bodyPr wrap="square" lIns="68577" tIns="34289" rIns="68577" bIns="34289">
            <a:spAutoFit/>
          </a:bodyPr>
          <a:lstStyle/>
          <a:p>
            <a:pPr algn="ctr" defTabSz="685766"/>
            <a:r>
              <a:rPr lang="zh-HK" sz="3300" b="0" i="0" cap="all" dirty="0" smtClean="0">
                <a:solidFill>
                  <a:srgbClr val="FFFFFF"/>
                </a:solidFill>
                <a:latin typeface="微軟正黑體" panose="020B0604030504040204" pitchFamily="34" charset="-120"/>
                <a:ea typeface="微軟正黑體" panose="020B0604030504040204" pitchFamily="34" charset="-120"/>
              </a:rPr>
              <a:t>Which one would you choose? </a:t>
            </a:r>
          </a:p>
        </p:txBody>
      </p:sp>
    </p:spTree>
    <p:extLst>
      <p:ext uri="{BB962C8B-B14F-4D97-AF65-F5344CB8AC3E}">
        <p14:creationId xmlns:p14="http://schemas.microsoft.com/office/powerpoint/2010/main" xmlns="" val="1947691087"/>
      </p:ext>
    </p:extLst>
  </p:cSld>
  <p:clrMapOvr>
    <a:masterClrMapping/>
  </p:clrMapOvr>
  <mc:AlternateContent xmlns:mc="http://schemas.openxmlformats.org/markup-compatibility/2006">
    <mc:Choice xmlns:p14="http://schemas.microsoft.com/office/powerpoint/2010/main" xmlns="" Requires="p14">
      <p:transition spd="slow" p14:dur="1250">
        <p14:flythroug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screen">
            <a:extLst>
              <a:ext uri="{28A0092B-C50C-407E-A947-70E740481C1C}">
                <a14:useLocalDpi xmlns:a14="http://schemas.microsoft.com/office/drawing/2010/main" xmlns=""/>
              </a:ext>
            </a:extLst>
          </a:blip>
          <a:srcRect t="2137"/>
          <a:stretch/>
        </p:blipFill>
        <p:spPr>
          <a:xfrm>
            <a:off x="19" y="636816"/>
            <a:ext cx="4559301" cy="3863749"/>
          </a:xfrm>
          <a:prstGeom prst="rect">
            <a:avLst/>
          </a:prstGeom>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xmlns=""/>
              </a:ext>
            </a:extLst>
          </a:blip>
          <a:srcRect/>
          <a:stretch/>
        </p:blipFill>
        <p:spPr>
          <a:xfrm>
            <a:off x="4540472" y="642939"/>
            <a:ext cx="4603529" cy="3783126"/>
          </a:xfrm>
          <a:prstGeom prst="rect">
            <a:avLst/>
          </a:prstGeom>
        </p:spPr>
      </p:pic>
      <p:grpSp>
        <p:nvGrpSpPr>
          <p:cNvPr id="4" name="Group 3"/>
          <p:cNvGrpSpPr/>
          <p:nvPr/>
        </p:nvGrpSpPr>
        <p:grpSpPr>
          <a:xfrm>
            <a:off x="-8152" y="3392076"/>
            <a:ext cx="4584106" cy="764473"/>
            <a:chOff x="-10886" y="4894342"/>
            <a:chExt cx="12202886" cy="1644554"/>
          </a:xfrm>
        </p:grpSpPr>
        <p:sp>
          <p:nvSpPr>
            <p:cNvPr id="5" name="Rectangle 4"/>
            <p:cNvSpPr/>
            <p:nvPr/>
          </p:nvSpPr>
          <p:spPr>
            <a:xfrm>
              <a:off x="-10886" y="4894342"/>
              <a:ext cx="12202886" cy="1644554"/>
            </a:xfrm>
            <a:prstGeom prst="rect">
              <a:avLst/>
            </a:prstGeom>
            <a:solidFill>
              <a:schemeClr val="accent2">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endParaRPr lang="en-US" sz="1400" b="1" cap="all" dirty="0">
                <a:solidFill>
                  <a:prstClr val="white"/>
                </a:solidFill>
                <a:latin typeface="微軟正黑體" panose="020B0604030504040204" pitchFamily="34" charset="-120"/>
                <a:ea typeface="微軟正黑體" panose="020B0604030504040204" pitchFamily="34" charset="-120"/>
              </a:endParaRPr>
            </a:p>
          </p:txBody>
        </p:sp>
        <p:sp>
          <p:nvSpPr>
            <p:cNvPr id="6" name="Rectangle 5"/>
            <p:cNvSpPr/>
            <p:nvPr/>
          </p:nvSpPr>
          <p:spPr>
            <a:xfrm>
              <a:off x="-10886" y="4962752"/>
              <a:ext cx="12202886" cy="15077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r>
                <a:rPr lang="zh-HK" sz="2400" b="1" i="0" cap="all" dirty="0" smtClean="0">
                  <a:solidFill>
                    <a:srgbClr val="FFFFFF"/>
                  </a:solidFill>
                  <a:latin typeface="微軟正黑體" panose="020B0604030504040204" pitchFamily="34" charset="-120"/>
                  <a:ea typeface="微軟正黑體" panose="020B0604030504040204" pitchFamily="34" charset="-120"/>
                </a:rPr>
                <a:t>Traditional </a:t>
              </a:r>
              <a:endParaRPr lang="en-US" altLang="zh-HK" sz="2400" b="1" i="0" cap="all" dirty="0" smtClean="0">
                <a:solidFill>
                  <a:srgbClr val="FFFFFF"/>
                </a:solidFill>
                <a:latin typeface="微軟正黑體" panose="020B0604030504040204" pitchFamily="34" charset="-120"/>
                <a:ea typeface="微軟正黑體" panose="020B0604030504040204" pitchFamily="34" charset="-120"/>
              </a:endParaRPr>
            </a:p>
            <a:p>
              <a:pPr algn="ctr" defTabSz="685766"/>
              <a:r>
                <a:rPr lang="zh-HK" sz="2400" b="1" i="0" cap="all" dirty="0" smtClean="0">
                  <a:solidFill>
                    <a:srgbClr val="FFFFFF"/>
                  </a:solidFill>
                  <a:latin typeface="微軟正黑體" panose="020B0604030504040204" pitchFamily="34" charset="-120"/>
                  <a:ea typeface="微軟正黑體" panose="020B0604030504040204" pitchFamily="34" charset="-120"/>
                </a:rPr>
                <a:t>walk-in stores</a:t>
              </a:r>
            </a:p>
          </p:txBody>
        </p:sp>
      </p:grpSp>
      <p:grpSp>
        <p:nvGrpSpPr>
          <p:cNvPr id="7" name="Group 6"/>
          <p:cNvGrpSpPr/>
          <p:nvPr/>
        </p:nvGrpSpPr>
        <p:grpSpPr>
          <a:xfrm>
            <a:off x="4540472" y="3392076"/>
            <a:ext cx="4603528" cy="764473"/>
            <a:chOff x="-105308" y="4894342"/>
            <a:chExt cx="12495914" cy="1644554"/>
          </a:xfrm>
        </p:grpSpPr>
        <p:sp>
          <p:nvSpPr>
            <p:cNvPr id="8" name="Rectangle 7"/>
            <p:cNvSpPr/>
            <p:nvPr/>
          </p:nvSpPr>
          <p:spPr>
            <a:xfrm>
              <a:off x="-105308" y="4894342"/>
              <a:ext cx="12495914" cy="1644554"/>
            </a:xfrm>
            <a:prstGeom prst="rect">
              <a:avLst/>
            </a:prstGeom>
            <a:solidFill>
              <a:schemeClr val="accent6">
                <a:lumMod val="50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endParaRPr lang="en-US" b="1" cap="all" dirty="0">
                <a:solidFill>
                  <a:prstClr val="white"/>
                </a:solidFill>
                <a:latin typeface="微軟正黑體" panose="020B0604030504040204" pitchFamily="34" charset="-120"/>
                <a:ea typeface="微軟正黑體" panose="020B0604030504040204" pitchFamily="34" charset="-120"/>
              </a:endParaRPr>
            </a:p>
          </p:txBody>
        </p:sp>
        <p:sp>
          <p:nvSpPr>
            <p:cNvPr id="9" name="Rectangle 8"/>
            <p:cNvSpPr/>
            <p:nvPr/>
          </p:nvSpPr>
          <p:spPr>
            <a:xfrm>
              <a:off x="-10886" y="4962752"/>
              <a:ext cx="12202886" cy="15077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r>
                <a:rPr lang="zh-HK" sz="2400" b="1" i="0" cap="all" dirty="0" smtClean="0">
                  <a:solidFill>
                    <a:srgbClr val="FFFFFF"/>
                  </a:solidFill>
                  <a:latin typeface="微軟正黑體" panose="020B0604030504040204" pitchFamily="34" charset="-120"/>
                  <a:ea typeface="微軟正黑體" panose="020B0604030504040204" pitchFamily="34" charset="-120"/>
                </a:rPr>
                <a:t>online stores</a:t>
              </a:r>
            </a:p>
          </p:txBody>
        </p:sp>
      </p:grpSp>
      <p:pic>
        <p:nvPicPr>
          <p:cNvPr id="10" name="Picture 9"/>
          <p:cNvPicPr>
            <a:picLocks noChangeAspect="1"/>
          </p:cNvPicPr>
          <p:nvPr/>
        </p:nvPicPr>
        <p:blipFill rotWithShape="1">
          <a:blip r:embed="rId5" cstate="screen">
            <a:extLst>
              <a:ext uri="{28A0092B-C50C-407E-A947-70E740481C1C}">
                <a14:useLocalDpi xmlns:a14="http://schemas.microsoft.com/office/drawing/2010/main" xmlns=""/>
              </a:ext>
            </a:extLst>
          </a:blip>
          <a:srcRect/>
          <a:stretch/>
        </p:blipFill>
        <p:spPr>
          <a:xfrm rot="16200000" flipH="1">
            <a:off x="2723610" y="2459802"/>
            <a:ext cx="3858770" cy="225045"/>
          </a:xfrm>
          <a:prstGeom prst="rect">
            <a:avLst/>
          </a:prstGeom>
        </p:spPr>
      </p:pic>
      <p:grpSp>
        <p:nvGrpSpPr>
          <p:cNvPr id="14" name="Group 13"/>
          <p:cNvGrpSpPr/>
          <p:nvPr/>
        </p:nvGrpSpPr>
        <p:grpSpPr>
          <a:xfrm>
            <a:off x="4177198" y="3578292"/>
            <a:ext cx="726545" cy="546465"/>
            <a:chOff x="5706779" y="5130800"/>
            <a:chExt cx="795867" cy="731520"/>
          </a:xfrm>
        </p:grpSpPr>
        <p:sp>
          <p:nvSpPr>
            <p:cNvPr id="12" name="Oval 11"/>
            <p:cNvSpPr/>
            <p:nvPr/>
          </p:nvSpPr>
          <p:spPr>
            <a:xfrm>
              <a:off x="5738952" y="5130800"/>
              <a:ext cx="763694" cy="731520"/>
            </a:xfrm>
            <a:prstGeom prst="ellips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endParaRPr lang="en-US" sz="1200" cap="all">
                <a:solidFill>
                  <a:prstClr val="white"/>
                </a:solidFill>
                <a:latin typeface="微軟正黑體" panose="020B0604030504040204" pitchFamily="34" charset="-120"/>
                <a:ea typeface="微軟正黑體" panose="020B0604030504040204" pitchFamily="34" charset="-120"/>
              </a:endParaRPr>
            </a:p>
          </p:txBody>
        </p:sp>
        <p:sp>
          <p:nvSpPr>
            <p:cNvPr id="13" name="TextBox 12"/>
            <p:cNvSpPr txBox="1"/>
            <p:nvPr/>
          </p:nvSpPr>
          <p:spPr>
            <a:xfrm>
              <a:off x="5706779" y="5208157"/>
              <a:ext cx="795867" cy="576804"/>
            </a:xfrm>
            <a:prstGeom prst="rect">
              <a:avLst/>
            </a:prstGeom>
            <a:noFill/>
          </p:spPr>
          <p:txBody>
            <a:bodyPr wrap="square" rtlCol="0">
              <a:spAutoFit/>
            </a:bodyPr>
            <a:lstStyle/>
            <a:p>
              <a:pPr algn="ctr" defTabSz="685766"/>
              <a:r>
                <a:rPr lang="zh-HK" sz="1100" b="0" i="0" dirty="0" smtClean="0">
                  <a:solidFill>
                    <a:srgbClr val="FFFFFF"/>
                  </a:solidFill>
                  <a:latin typeface="微軟正黑體" panose="020B0604030504040204" pitchFamily="34" charset="-120"/>
                  <a:ea typeface="微軟正黑體" panose="020B0604030504040204" pitchFamily="34" charset="-120"/>
                </a:rPr>
                <a:t>convert to </a:t>
              </a:r>
            </a:p>
          </p:txBody>
        </p:sp>
      </p:grpSp>
    </p:spTree>
    <p:extLst>
      <p:ext uri="{BB962C8B-B14F-4D97-AF65-F5344CB8AC3E}">
        <p14:creationId xmlns:p14="http://schemas.microsoft.com/office/powerpoint/2010/main" xmlns="" val="45584348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65023" y="570436"/>
            <a:ext cx="9274629" cy="3996985"/>
          </a:xfrm>
          <a:prstGeom prst="rect">
            <a:avLst/>
          </a:prstGeom>
          <a:solidFill>
            <a:schemeClr val="tx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766"/>
            <a:endParaRPr lang="en-US" sz="1200" dirty="0">
              <a:solidFill>
                <a:prstClr val="white"/>
              </a:solidFill>
            </a:endParaRPr>
          </a:p>
        </p:txBody>
      </p:sp>
      <p:grpSp>
        <p:nvGrpSpPr>
          <p:cNvPr id="8" name="Group 7"/>
          <p:cNvGrpSpPr/>
          <p:nvPr/>
        </p:nvGrpSpPr>
        <p:grpSpPr>
          <a:xfrm>
            <a:off x="2571772" y="1764484"/>
            <a:ext cx="4000490" cy="2736086"/>
            <a:chOff x="3429015" y="1993847"/>
            <a:chExt cx="5333986" cy="4864153"/>
          </a:xfrm>
        </p:grpSpPr>
        <p:sp>
          <p:nvSpPr>
            <p:cNvPr id="3" name="Rectangle 2"/>
            <p:cNvSpPr/>
            <p:nvPr/>
          </p:nvSpPr>
          <p:spPr>
            <a:xfrm>
              <a:off x="3429015" y="1993847"/>
              <a:ext cx="5333986" cy="4864153"/>
            </a:xfrm>
            <a:prstGeom prst="rect">
              <a:avLst/>
            </a:prstGeom>
            <a:solidFill>
              <a:schemeClr val="accent2">
                <a:lumMod val="75000"/>
              </a:schemeClr>
            </a:solidFill>
            <a:ln>
              <a:noFill/>
            </a:ln>
            <a:effectLst>
              <a:outerShdw blurRad="1270000" dist="38100" dir="16200000" sx="127000" sy="127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766"/>
              <a:endParaRPr lang="en-US" sz="1600" dirty="0">
                <a:solidFill>
                  <a:prstClr val="white"/>
                </a:solidFill>
                <a:latin typeface="微軟正黑體" panose="020B0604030504040204" pitchFamily="34" charset="-120"/>
                <a:ea typeface="微軟正黑體" panose="020B0604030504040204" pitchFamily="34" charset="-120"/>
              </a:endParaRPr>
            </a:p>
          </p:txBody>
        </p:sp>
        <p:grpSp>
          <p:nvGrpSpPr>
            <p:cNvPr id="6" name="Group 5"/>
            <p:cNvGrpSpPr/>
            <p:nvPr/>
          </p:nvGrpSpPr>
          <p:grpSpPr>
            <a:xfrm>
              <a:off x="3644885" y="2106798"/>
              <a:ext cx="4939543" cy="859971"/>
              <a:chOff x="3084084" y="2106784"/>
              <a:chExt cx="4939543" cy="859971"/>
            </a:xfrm>
          </p:grpSpPr>
          <p:sp>
            <p:nvSpPr>
              <p:cNvPr id="32" name="Rectangle 31"/>
              <p:cNvSpPr/>
              <p:nvPr/>
            </p:nvSpPr>
            <p:spPr>
              <a:xfrm>
                <a:off x="3084084" y="2106784"/>
                <a:ext cx="4939543" cy="8599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766"/>
                <a:r>
                  <a:rPr lang="zh-HK" b="1" i="0" cap="all" dirty="0" smtClean="0">
                    <a:solidFill>
                      <a:srgbClr val="FFFFFF"/>
                    </a:solidFill>
                    <a:latin typeface="微軟正黑體" panose="020B0604030504040204" pitchFamily="34" charset="-120"/>
                    <a:ea typeface="微軟正黑體" panose="020B0604030504040204" pitchFamily="34" charset="-120"/>
                  </a:rPr>
                  <a:t>Exclusive agent brand</a:t>
                </a:r>
              </a:p>
            </p:txBody>
          </p:sp>
          <p:cxnSp>
            <p:nvCxnSpPr>
              <p:cNvPr id="63" name="Straight Connector 62"/>
              <p:cNvCxnSpPr/>
              <p:nvPr/>
            </p:nvCxnSpPr>
            <p:spPr>
              <a:xfrm rot="5400000">
                <a:off x="5535207" y="685031"/>
                <a:ext cx="0" cy="4389120"/>
              </a:xfrm>
              <a:prstGeom prst="line">
                <a:avLst/>
              </a:prstGeom>
              <a:ln>
                <a:solidFill>
                  <a:srgbClr val="00B0F0"/>
                </a:solidFill>
                <a:prstDash val="sysDash"/>
              </a:ln>
            </p:spPr>
            <p:style>
              <a:lnRef idx="1">
                <a:schemeClr val="accent1"/>
              </a:lnRef>
              <a:fillRef idx="0">
                <a:schemeClr val="accent1"/>
              </a:fillRef>
              <a:effectRef idx="0">
                <a:schemeClr val="accent1"/>
              </a:effectRef>
              <a:fontRef idx="minor">
                <a:schemeClr val="tx1"/>
              </a:fontRef>
            </p:style>
          </p:cxnSp>
        </p:grpSp>
        <p:sp>
          <p:nvSpPr>
            <p:cNvPr id="55" name="Rectangle 54"/>
            <p:cNvSpPr/>
            <p:nvPr/>
          </p:nvSpPr>
          <p:spPr>
            <a:xfrm>
              <a:off x="3713736" y="4995131"/>
              <a:ext cx="4850247" cy="1655150"/>
            </a:xfrm>
            <a:prstGeom prst="rect">
              <a:avLst/>
            </a:prstGeom>
          </p:spPr>
          <p:txBody>
            <a:bodyPr wrap="square" lIns="68577" tIns="34289" rIns="68577" bIns="34289">
              <a:spAutoFit/>
            </a:bodyPr>
            <a:lstStyle/>
            <a:p>
              <a:pPr algn="ctr" defTabSz="685766">
                <a:buClr>
                  <a:srgbClr val="404040"/>
                </a:buClr>
                <a:buSzPct val="100000"/>
              </a:pPr>
              <a:r>
                <a:rPr lang="zh-HK" sz="1400" b="1" i="0" dirty="0" smtClean="0">
                  <a:solidFill>
                    <a:srgbClr val="FFFFFF"/>
                  </a:solidFill>
                  <a:latin typeface="微軟正黑體" panose="020B0604030504040204" pitchFamily="34" charset="-120"/>
                  <a:ea typeface="微軟正黑體" panose="020B0604030504040204" pitchFamily="34" charset="-120"/>
                </a:rPr>
                <a:t>From now on, you can search the products you want in SHOP.COM</a:t>
              </a:r>
            </a:p>
            <a:p>
              <a:pPr algn="ctr" defTabSz="685766">
                <a:buClr>
                  <a:srgbClr val="404040"/>
                </a:buClr>
                <a:buSzPct val="100000"/>
              </a:pPr>
              <a:r>
                <a:rPr lang="zh-HK" sz="1400" b="1" i="0" dirty="0" smtClean="0">
                  <a:solidFill>
                    <a:srgbClr val="FFFFFF"/>
                  </a:solidFill>
                  <a:latin typeface="微軟正黑體" panose="020B0604030504040204" pitchFamily="34" charset="-120"/>
                  <a:ea typeface="微軟正黑體" panose="020B0604030504040204" pitchFamily="34" charset="-120"/>
                </a:rPr>
                <a:t>and stop purchasing from other brand. This help you to apply </a:t>
              </a:r>
              <a:r>
                <a:rPr lang="en-US" altLang="zh-HK" sz="1400" b="1" i="0" dirty="0" smtClean="0">
                  <a:solidFill>
                    <a:srgbClr val="FFFFFF"/>
                  </a:solidFill>
                  <a:latin typeface="微軟正黑體" panose="020B0604030504040204" pitchFamily="34" charset="-120"/>
                  <a:ea typeface="微軟正黑體" panose="020B0604030504040204" pitchFamily="34" charset="-120"/>
                </a:rPr>
                <a:t>SA</a:t>
              </a:r>
              <a:r>
                <a:rPr lang="zh-HK" sz="1400" b="1" i="0" dirty="0" smtClean="0">
                  <a:solidFill>
                    <a:srgbClr val="FFFFFF"/>
                  </a:solidFill>
                  <a:latin typeface="微軟正黑體" panose="020B0604030504040204" pitchFamily="34" charset="-120"/>
                  <a:ea typeface="微軟正黑體" panose="020B0604030504040204" pitchFamily="34" charset="-120"/>
                </a:rPr>
                <a:t>. </a:t>
              </a:r>
            </a:p>
          </p:txBody>
        </p:sp>
        <p:grpSp>
          <p:nvGrpSpPr>
            <p:cNvPr id="11" name="Group 10"/>
            <p:cNvGrpSpPr/>
            <p:nvPr/>
          </p:nvGrpSpPr>
          <p:grpSpPr>
            <a:xfrm>
              <a:off x="3734180" y="3087631"/>
              <a:ext cx="1840892" cy="1818652"/>
              <a:chOff x="3760809" y="3024131"/>
              <a:chExt cx="1840892" cy="1818652"/>
            </a:xfrm>
          </p:grpSpPr>
          <p:sp>
            <p:nvSpPr>
              <p:cNvPr id="7" name="Rounded Rectangle 6"/>
              <p:cNvSpPr/>
              <p:nvPr/>
            </p:nvSpPr>
            <p:spPr>
              <a:xfrm>
                <a:off x="4041175" y="3024131"/>
                <a:ext cx="1280160" cy="1278138"/>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latin typeface="微軟正黑體" panose="020B0604030504040204" pitchFamily="34" charset="-120"/>
                  <a:ea typeface="微軟正黑體" panose="020B0604030504040204" pitchFamily="34" charset="-120"/>
                </a:endParaRPr>
              </a:p>
            </p:txBody>
          </p:sp>
          <p:sp>
            <p:nvSpPr>
              <p:cNvPr id="60" name="Rectangle 59"/>
              <p:cNvSpPr/>
              <p:nvPr/>
            </p:nvSpPr>
            <p:spPr>
              <a:xfrm>
                <a:off x="3760809" y="4377699"/>
                <a:ext cx="1840892" cy="465084"/>
              </a:xfrm>
              <a:prstGeom prst="rect">
                <a:avLst/>
              </a:prstGeom>
            </p:spPr>
            <p:txBody>
              <a:bodyPr wrap="square">
                <a:spAutoFit/>
              </a:bodyPr>
              <a:lstStyle/>
              <a:p>
                <a:pPr algn="ctr" defTabSz="685766">
                  <a:buClr>
                    <a:srgbClr val="404040"/>
                  </a:buClr>
                  <a:buSzPct val="100000"/>
                </a:pPr>
                <a:r>
                  <a:rPr lang="zh-HK" sz="1100" b="1" i="0" cap="all" dirty="0" smtClean="0">
                    <a:solidFill>
                      <a:srgbClr val="FFFFFF"/>
                    </a:solidFill>
                    <a:latin typeface="微軟正黑體" panose="020B0604030504040204" pitchFamily="34" charset="-120"/>
                    <a:ea typeface="微軟正黑體" panose="020B0604030504040204" pitchFamily="34" charset="-120"/>
                  </a:rPr>
                  <a:t>better quality</a:t>
                </a:r>
              </a:p>
            </p:txBody>
          </p:sp>
          <p:pic>
            <p:nvPicPr>
              <p:cNvPr id="72" name="Picture 71"/>
              <p:cNvPicPr>
                <a:picLocks noChangeAspect="1"/>
              </p:cNvPicPr>
              <p:nvPr/>
            </p:nvPicPr>
            <p:blipFill>
              <a:blip r:embed="rId3" cstate="screen">
                <a:extLst>
                  <a:ext uri="{BEBA8EAE-BF5A-486C-A8C5-ECC9F3942E4B}">
                    <a14:imgProps xmlns:a14="http://schemas.microsoft.com/office/drawing/2010/main" xmlns="">
                      <a14:imgLayer r:embed="rId4">
                        <a14:imgEffect>
                          <a14:brightnessContrast bright="100000" contrast="100000"/>
                        </a14:imgEffect>
                      </a14:imgLayer>
                    </a14:imgProps>
                  </a:ext>
                  <a:ext uri="{28A0092B-C50C-407E-A947-70E740481C1C}">
                    <a14:useLocalDpi xmlns:a14="http://schemas.microsoft.com/office/drawing/2010/main" xmlns=""/>
                  </a:ext>
                </a:extLst>
              </a:blip>
              <a:stretch>
                <a:fillRect/>
              </a:stretch>
            </p:blipFill>
            <p:spPr>
              <a:xfrm>
                <a:off x="4279573" y="3489037"/>
                <a:ext cx="803365" cy="348327"/>
              </a:xfrm>
              <a:prstGeom prst="rect">
                <a:avLst/>
              </a:prstGeom>
            </p:spPr>
          </p:pic>
        </p:grpSp>
        <p:grpSp>
          <p:nvGrpSpPr>
            <p:cNvPr id="12" name="Group 11"/>
            <p:cNvGrpSpPr/>
            <p:nvPr/>
          </p:nvGrpSpPr>
          <p:grpSpPr>
            <a:xfrm>
              <a:off x="5390579" y="3087014"/>
              <a:ext cx="1537451" cy="1819270"/>
              <a:chOff x="5386676" y="3023514"/>
              <a:chExt cx="1537451" cy="1819270"/>
            </a:xfrm>
          </p:grpSpPr>
          <p:sp>
            <p:nvSpPr>
              <p:cNvPr id="56" name="Rounded Rectangle 55"/>
              <p:cNvSpPr/>
              <p:nvPr/>
            </p:nvSpPr>
            <p:spPr>
              <a:xfrm>
                <a:off x="5494877" y="3023514"/>
                <a:ext cx="1280160" cy="1278139"/>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latin typeface="微軟正黑體" panose="020B0604030504040204" pitchFamily="34" charset="-120"/>
                  <a:ea typeface="微軟正黑體" panose="020B0604030504040204" pitchFamily="34" charset="-120"/>
                </a:endParaRPr>
              </a:p>
            </p:txBody>
          </p:sp>
          <p:sp>
            <p:nvSpPr>
              <p:cNvPr id="67" name="Rectangle 66"/>
              <p:cNvSpPr/>
              <p:nvPr/>
            </p:nvSpPr>
            <p:spPr>
              <a:xfrm>
                <a:off x="5386676" y="4377700"/>
                <a:ext cx="1537451" cy="465084"/>
              </a:xfrm>
              <a:prstGeom prst="rect">
                <a:avLst/>
              </a:prstGeom>
            </p:spPr>
            <p:txBody>
              <a:bodyPr wrap="square">
                <a:spAutoFit/>
              </a:bodyPr>
              <a:lstStyle/>
              <a:p>
                <a:pPr algn="ctr" defTabSz="685766">
                  <a:buClr>
                    <a:srgbClr val="404040"/>
                  </a:buClr>
                  <a:buSzPct val="100000"/>
                </a:pPr>
                <a:r>
                  <a:rPr lang="zh-HK" sz="1100" b="1" i="0" cap="all" dirty="0" smtClean="0">
                    <a:solidFill>
                      <a:srgbClr val="FFFFFF"/>
                    </a:solidFill>
                    <a:latin typeface="微軟正黑體" panose="020B0604030504040204" pitchFamily="34" charset="-120"/>
                    <a:ea typeface="微軟正黑體" panose="020B0604030504040204" pitchFamily="34" charset="-120"/>
                  </a:rPr>
                  <a:t>better price</a:t>
                </a:r>
              </a:p>
            </p:txBody>
          </p:sp>
          <p:sp>
            <p:nvSpPr>
              <p:cNvPr id="73" name="Freeform 20"/>
              <p:cNvSpPr>
                <a:spLocks noEditPoints="1"/>
              </p:cNvSpPr>
              <p:nvPr/>
            </p:nvSpPr>
            <p:spPr bwMode="auto">
              <a:xfrm>
                <a:off x="5748911" y="3285025"/>
                <a:ext cx="772094" cy="755119"/>
              </a:xfrm>
              <a:custGeom>
                <a:avLst/>
                <a:gdLst>
                  <a:gd name="T0" fmla="*/ 1473 w 3259"/>
                  <a:gd name="T1" fmla="*/ 1413 h 3226"/>
                  <a:gd name="T2" fmla="*/ 1233 w 3259"/>
                  <a:gd name="T3" fmla="*/ 1527 h 3226"/>
                  <a:gd name="T4" fmla="*/ 1192 w 3259"/>
                  <a:gd name="T5" fmla="*/ 1770 h 3226"/>
                  <a:gd name="T6" fmla="*/ 1300 w 3259"/>
                  <a:gd name="T7" fmla="*/ 2036 h 3226"/>
                  <a:gd name="T8" fmla="*/ 1264 w 3259"/>
                  <a:gd name="T9" fmla="*/ 2179 h 3226"/>
                  <a:gd name="T10" fmla="*/ 1110 w 3259"/>
                  <a:gd name="T11" fmla="*/ 2144 h 3226"/>
                  <a:gd name="T12" fmla="*/ 950 w 3259"/>
                  <a:gd name="T13" fmla="*/ 1906 h 3226"/>
                  <a:gd name="T14" fmla="*/ 855 w 3259"/>
                  <a:gd name="T15" fmla="*/ 2156 h 3226"/>
                  <a:gd name="T16" fmla="*/ 1133 w 3259"/>
                  <a:gd name="T17" fmla="*/ 2390 h 3226"/>
                  <a:gd name="T18" fmla="*/ 1418 w 3259"/>
                  <a:gd name="T19" fmla="*/ 2382 h 3226"/>
                  <a:gd name="T20" fmla="*/ 1568 w 3259"/>
                  <a:gd name="T21" fmla="*/ 2185 h 3226"/>
                  <a:gd name="T22" fmla="*/ 1508 w 3259"/>
                  <a:gd name="T23" fmla="*/ 1906 h 3226"/>
                  <a:gd name="T24" fmla="*/ 1446 w 3259"/>
                  <a:gd name="T25" fmla="*/ 1704 h 3226"/>
                  <a:gd name="T26" fmla="*/ 1527 w 3259"/>
                  <a:gd name="T27" fmla="*/ 1636 h 3226"/>
                  <a:gd name="T28" fmla="*/ 1701 w 3259"/>
                  <a:gd name="T29" fmla="*/ 1768 h 3226"/>
                  <a:gd name="T30" fmla="*/ 1935 w 3259"/>
                  <a:gd name="T31" fmla="*/ 1785 h 3226"/>
                  <a:gd name="T32" fmla="*/ 1915 w 3259"/>
                  <a:gd name="T33" fmla="*/ 1490 h 3226"/>
                  <a:gd name="T34" fmla="*/ 1953 w 3259"/>
                  <a:gd name="T35" fmla="*/ 519 h 3226"/>
                  <a:gd name="T36" fmla="*/ 2018 w 3259"/>
                  <a:gd name="T37" fmla="*/ 722 h 3226"/>
                  <a:gd name="T38" fmla="*/ 1991 w 3259"/>
                  <a:gd name="T39" fmla="*/ 993 h 3226"/>
                  <a:gd name="T40" fmla="*/ 2112 w 3259"/>
                  <a:gd name="T41" fmla="*/ 1215 h 3226"/>
                  <a:gd name="T42" fmla="*/ 2370 w 3259"/>
                  <a:gd name="T43" fmla="*/ 1232 h 3226"/>
                  <a:gd name="T44" fmla="*/ 2520 w 3259"/>
                  <a:gd name="T45" fmla="*/ 1033 h 3226"/>
                  <a:gd name="T46" fmla="*/ 2437 w 3259"/>
                  <a:gd name="T47" fmla="*/ 800 h 3226"/>
                  <a:gd name="T48" fmla="*/ 2385 w 3259"/>
                  <a:gd name="T49" fmla="*/ 594 h 3226"/>
                  <a:gd name="T50" fmla="*/ 2558 w 3259"/>
                  <a:gd name="T51" fmla="*/ 570 h 3226"/>
                  <a:gd name="T52" fmla="*/ 2674 w 3259"/>
                  <a:gd name="T53" fmla="*/ 645 h 3226"/>
                  <a:gd name="T54" fmla="*/ 2711 w 3259"/>
                  <a:gd name="T55" fmla="*/ 908 h 3226"/>
                  <a:gd name="T56" fmla="*/ 2743 w 3259"/>
                  <a:gd name="T57" fmla="*/ 1285 h 3226"/>
                  <a:gd name="T58" fmla="*/ 2753 w 3259"/>
                  <a:gd name="T59" fmla="*/ 1622 h 3226"/>
                  <a:gd name="T60" fmla="*/ 1318 w 3259"/>
                  <a:gd name="T61" fmla="*/ 3162 h 3226"/>
                  <a:gd name="T62" fmla="*/ 1116 w 3259"/>
                  <a:gd name="T63" fmla="*/ 3221 h 3226"/>
                  <a:gd name="T64" fmla="*/ 26 w 3259"/>
                  <a:gd name="T65" fmla="*/ 2181 h 3226"/>
                  <a:gd name="T66" fmla="*/ 26 w 3259"/>
                  <a:gd name="T67" fmla="*/ 1973 h 3226"/>
                  <a:gd name="T68" fmla="*/ 1540 w 3259"/>
                  <a:gd name="T69" fmla="*/ 517 h 3226"/>
                  <a:gd name="T70" fmla="*/ 2799 w 3259"/>
                  <a:gd name="T71" fmla="*/ 12 h 3226"/>
                  <a:gd name="T72" fmla="*/ 3130 w 3259"/>
                  <a:gd name="T73" fmla="*/ 220 h 3226"/>
                  <a:gd name="T74" fmla="*/ 3259 w 3259"/>
                  <a:gd name="T75" fmla="*/ 619 h 3226"/>
                  <a:gd name="T76" fmla="*/ 3197 w 3259"/>
                  <a:gd name="T77" fmla="*/ 1075 h 3226"/>
                  <a:gd name="T78" fmla="*/ 3087 w 3259"/>
                  <a:gd name="T79" fmla="*/ 1380 h 3226"/>
                  <a:gd name="T80" fmla="*/ 3022 w 3259"/>
                  <a:gd name="T81" fmla="*/ 1495 h 3226"/>
                  <a:gd name="T82" fmla="*/ 2901 w 3259"/>
                  <a:gd name="T83" fmla="*/ 1512 h 3226"/>
                  <a:gd name="T84" fmla="*/ 2868 w 3259"/>
                  <a:gd name="T85" fmla="*/ 1380 h 3226"/>
                  <a:gd name="T86" fmla="*/ 2925 w 3259"/>
                  <a:gd name="T87" fmla="*/ 1268 h 3226"/>
                  <a:gd name="T88" fmla="*/ 3024 w 3259"/>
                  <a:gd name="T89" fmla="*/ 974 h 3226"/>
                  <a:gd name="T90" fmla="*/ 3063 w 3259"/>
                  <a:gd name="T91" fmla="*/ 567 h 3226"/>
                  <a:gd name="T92" fmla="*/ 2925 w 3259"/>
                  <a:gd name="T93" fmla="*/ 282 h 3226"/>
                  <a:gd name="T94" fmla="*/ 2630 w 3259"/>
                  <a:gd name="T95" fmla="*/ 194 h 3226"/>
                  <a:gd name="T96" fmla="*/ 2360 w 3259"/>
                  <a:gd name="T97" fmla="*/ 356 h 3226"/>
                  <a:gd name="T98" fmla="*/ 2294 w 3259"/>
                  <a:gd name="T99" fmla="*/ 630 h 3226"/>
                  <a:gd name="T100" fmla="*/ 2335 w 3259"/>
                  <a:gd name="T101" fmla="*/ 890 h 3226"/>
                  <a:gd name="T102" fmla="*/ 2332 w 3259"/>
                  <a:gd name="T103" fmla="*/ 1054 h 3226"/>
                  <a:gd name="T104" fmla="*/ 2195 w 3259"/>
                  <a:gd name="T105" fmla="*/ 1067 h 3226"/>
                  <a:gd name="T106" fmla="*/ 2149 w 3259"/>
                  <a:gd name="T107" fmla="*/ 942 h 3226"/>
                  <a:gd name="T108" fmla="*/ 2108 w 3259"/>
                  <a:gd name="T109" fmla="*/ 701 h 3226"/>
                  <a:gd name="T110" fmla="*/ 2124 w 3259"/>
                  <a:gd name="T111" fmla="*/ 404 h 3226"/>
                  <a:gd name="T112" fmla="*/ 2354 w 3259"/>
                  <a:gd name="T113" fmla="*/ 99 h 3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59" h="3226">
                    <a:moveTo>
                      <a:pt x="1796" y="1373"/>
                    </a:moveTo>
                    <a:lnTo>
                      <a:pt x="1680" y="1486"/>
                    </a:lnTo>
                    <a:lnTo>
                      <a:pt x="1638" y="1461"/>
                    </a:lnTo>
                    <a:lnTo>
                      <a:pt x="1596" y="1440"/>
                    </a:lnTo>
                    <a:lnTo>
                      <a:pt x="1555" y="1426"/>
                    </a:lnTo>
                    <a:lnTo>
                      <a:pt x="1513" y="1416"/>
                    </a:lnTo>
                    <a:lnTo>
                      <a:pt x="1473" y="1413"/>
                    </a:lnTo>
                    <a:lnTo>
                      <a:pt x="1433" y="1414"/>
                    </a:lnTo>
                    <a:lnTo>
                      <a:pt x="1395" y="1421"/>
                    </a:lnTo>
                    <a:lnTo>
                      <a:pt x="1358" y="1432"/>
                    </a:lnTo>
                    <a:lnTo>
                      <a:pt x="1324" y="1449"/>
                    </a:lnTo>
                    <a:lnTo>
                      <a:pt x="1290" y="1470"/>
                    </a:lnTo>
                    <a:lnTo>
                      <a:pt x="1260" y="1498"/>
                    </a:lnTo>
                    <a:lnTo>
                      <a:pt x="1233" y="1527"/>
                    </a:lnTo>
                    <a:lnTo>
                      <a:pt x="1212" y="1558"/>
                    </a:lnTo>
                    <a:lnTo>
                      <a:pt x="1198" y="1590"/>
                    </a:lnTo>
                    <a:lnTo>
                      <a:pt x="1187" y="1623"/>
                    </a:lnTo>
                    <a:lnTo>
                      <a:pt x="1182" y="1659"/>
                    </a:lnTo>
                    <a:lnTo>
                      <a:pt x="1182" y="1694"/>
                    </a:lnTo>
                    <a:lnTo>
                      <a:pt x="1185" y="1732"/>
                    </a:lnTo>
                    <a:lnTo>
                      <a:pt x="1192" y="1770"/>
                    </a:lnTo>
                    <a:lnTo>
                      <a:pt x="1204" y="1808"/>
                    </a:lnTo>
                    <a:lnTo>
                      <a:pt x="1219" y="1849"/>
                    </a:lnTo>
                    <a:lnTo>
                      <a:pt x="1235" y="1891"/>
                    </a:lnTo>
                    <a:lnTo>
                      <a:pt x="1256" y="1933"/>
                    </a:lnTo>
                    <a:lnTo>
                      <a:pt x="1274" y="1971"/>
                    </a:lnTo>
                    <a:lnTo>
                      <a:pt x="1289" y="2005"/>
                    </a:lnTo>
                    <a:lnTo>
                      <a:pt x="1300" y="2036"/>
                    </a:lnTo>
                    <a:lnTo>
                      <a:pt x="1306" y="2064"/>
                    </a:lnTo>
                    <a:lnTo>
                      <a:pt x="1309" y="2089"/>
                    </a:lnTo>
                    <a:lnTo>
                      <a:pt x="1308" y="2111"/>
                    </a:lnTo>
                    <a:lnTo>
                      <a:pt x="1303" y="2132"/>
                    </a:lnTo>
                    <a:lnTo>
                      <a:pt x="1293" y="2150"/>
                    </a:lnTo>
                    <a:lnTo>
                      <a:pt x="1281" y="2166"/>
                    </a:lnTo>
                    <a:lnTo>
                      <a:pt x="1264" y="2179"/>
                    </a:lnTo>
                    <a:lnTo>
                      <a:pt x="1245" y="2187"/>
                    </a:lnTo>
                    <a:lnTo>
                      <a:pt x="1225" y="2191"/>
                    </a:lnTo>
                    <a:lnTo>
                      <a:pt x="1204" y="2190"/>
                    </a:lnTo>
                    <a:lnTo>
                      <a:pt x="1181" y="2185"/>
                    </a:lnTo>
                    <a:lnTo>
                      <a:pt x="1158" y="2176"/>
                    </a:lnTo>
                    <a:lnTo>
                      <a:pt x="1134" y="2162"/>
                    </a:lnTo>
                    <a:lnTo>
                      <a:pt x="1110" y="2144"/>
                    </a:lnTo>
                    <a:lnTo>
                      <a:pt x="1087" y="2124"/>
                    </a:lnTo>
                    <a:lnTo>
                      <a:pt x="1056" y="2089"/>
                    </a:lnTo>
                    <a:lnTo>
                      <a:pt x="1027" y="2053"/>
                    </a:lnTo>
                    <a:lnTo>
                      <a:pt x="1003" y="2016"/>
                    </a:lnTo>
                    <a:lnTo>
                      <a:pt x="983" y="1979"/>
                    </a:lnTo>
                    <a:lnTo>
                      <a:pt x="965" y="1942"/>
                    </a:lnTo>
                    <a:lnTo>
                      <a:pt x="950" y="1906"/>
                    </a:lnTo>
                    <a:lnTo>
                      <a:pt x="940" y="1872"/>
                    </a:lnTo>
                    <a:lnTo>
                      <a:pt x="761" y="1976"/>
                    </a:lnTo>
                    <a:lnTo>
                      <a:pt x="773" y="2008"/>
                    </a:lnTo>
                    <a:lnTo>
                      <a:pt x="788" y="2044"/>
                    </a:lnTo>
                    <a:lnTo>
                      <a:pt x="806" y="2080"/>
                    </a:lnTo>
                    <a:lnTo>
                      <a:pt x="829" y="2117"/>
                    </a:lnTo>
                    <a:lnTo>
                      <a:pt x="855" y="2156"/>
                    </a:lnTo>
                    <a:lnTo>
                      <a:pt x="884" y="2194"/>
                    </a:lnTo>
                    <a:lnTo>
                      <a:pt x="917" y="2231"/>
                    </a:lnTo>
                    <a:lnTo>
                      <a:pt x="800" y="2345"/>
                    </a:lnTo>
                    <a:lnTo>
                      <a:pt x="919" y="2464"/>
                    </a:lnTo>
                    <a:lnTo>
                      <a:pt x="1044" y="2340"/>
                    </a:lnTo>
                    <a:lnTo>
                      <a:pt x="1088" y="2368"/>
                    </a:lnTo>
                    <a:lnTo>
                      <a:pt x="1133" y="2390"/>
                    </a:lnTo>
                    <a:lnTo>
                      <a:pt x="1178" y="2405"/>
                    </a:lnTo>
                    <a:lnTo>
                      <a:pt x="1222" y="2415"/>
                    </a:lnTo>
                    <a:lnTo>
                      <a:pt x="1264" y="2419"/>
                    </a:lnTo>
                    <a:lnTo>
                      <a:pt x="1305" y="2418"/>
                    </a:lnTo>
                    <a:lnTo>
                      <a:pt x="1345" y="2411"/>
                    </a:lnTo>
                    <a:lnTo>
                      <a:pt x="1383" y="2399"/>
                    </a:lnTo>
                    <a:lnTo>
                      <a:pt x="1418" y="2382"/>
                    </a:lnTo>
                    <a:lnTo>
                      <a:pt x="1452" y="2360"/>
                    </a:lnTo>
                    <a:lnTo>
                      <a:pt x="1483" y="2333"/>
                    </a:lnTo>
                    <a:lnTo>
                      <a:pt x="1509" y="2305"/>
                    </a:lnTo>
                    <a:lnTo>
                      <a:pt x="1530" y="2276"/>
                    </a:lnTo>
                    <a:lnTo>
                      <a:pt x="1547" y="2247"/>
                    </a:lnTo>
                    <a:lnTo>
                      <a:pt x="1559" y="2216"/>
                    </a:lnTo>
                    <a:lnTo>
                      <a:pt x="1568" y="2185"/>
                    </a:lnTo>
                    <a:lnTo>
                      <a:pt x="1573" y="2152"/>
                    </a:lnTo>
                    <a:lnTo>
                      <a:pt x="1573" y="2116"/>
                    </a:lnTo>
                    <a:lnTo>
                      <a:pt x="1569" y="2079"/>
                    </a:lnTo>
                    <a:lnTo>
                      <a:pt x="1559" y="2039"/>
                    </a:lnTo>
                    <a:lnTo>
                      <a:pt x="1547" y="1998"/>
                    </a:lnTo>
                    <a:lnTo>
                      <a:pt x="1530" y="1953"/>
                    </a:lnTo>
                    <a:lnTo>
                      <a:pt x="1508" y="1906"/>
                    </a:lnTo>
                    <a:lnTo>
                      <a:pt x="1490" y="1867"/>
                    </a:lnTo>
                    <a:lnTo>
                      <a:pt x="1475" y="1831"/>
                    </a:lnTo>
                    <a:lnTo>
                      <a:pt x="1463" y="1799"/>
                    </a:lnTo>
                    <a:lnTo>
                      <a:pt x="1454" y="1771"/>
                    </a:lnTo>
                    <a:lnTo>
                      <a:pt x="1448" y="1746"/>
                    </a:lnTo>
                    <a:lnTo>
                      <a:pt x="1445" y="1723"/>
                    </a:lnTo>
                    <a:lnTo>
                      <a:pt x="1446" y="1704"/>
                    </a:lnTo>
                    <a:lnTo>
                      <a:pt x="1449" y="1688"/>
                    </a:lnTo>
                    <a:lnTo>
                      <a:pt x="1455" y="1673"/>
                    </a:lnTo>
                    <a:lnTo>
                      <a:pt x="1466" y="1661"/>
                    </a:lnTo>
                    <a:lnTo>
                      <a:pt x="1478" y="1650"/>
                    </a:lnTo>
                    <a:lnTo>
                      <a:pt x="1492" y="1642"/>
                    </a:lnTo>
                    <a:lnTo>
                      <a:pt x="1509" y="1637"/>
                    </a:lnTo>
                    <a:lnTo>
                      <a:pt x="1527" y="1636"/>
                    </a:lnTo>
                    <a:lnTo>
                      <a:pt x="1546" y="1638"/>
                    </a:lnTo>
                    <a:lnTo>
                      <a:pt x="1567" y="1644"/>
                    </a:lnTo>
                    <a:lnTo>
                      <a:pt x="1590" y="1656"/>
                    </a:lnTo>
                    <a:lnTo>
                      <a:pt x="1614" y="1672"/>
                    </a:lnTo>
                    <a:lnTo>
                      <a:pt x="1639" y="1695"/>
                    </a:lnTo>
                    <a:lnTo>
                      <a:pt x="1674" y="1733"/>
                    </a:lnTo>
                    <a:lnTo>
                      <a:pt x="1701" y="1768"/>
                    </a:lnTo>
                    <a:lnTo>
                      <a:pt x="1723" y="1802"/>
                    </a:lnTo>
                    <a:lnTo>
                      <a:pt x="1740" y="1834"/>
                    </a:lnTo>
                    <a:lnTo>
                      <a:pt x="1754" y="1863"/>
                    </a:lnTo>
                    <a:lnTo>
                      <a:pt x="1764" y="1889"/>
                    </a:lnTo>
                    <a:lnTo>
                      <a:pt x="1772" y="1909"/>
                    </a:lnTo>
                    <a:lnTo>
                      <a:pt x="1945" y="1811"/>
                    </a:lnTo>
                    <a:lnTo>
                      <a:pt x="1935" y="1785"/>
                    </a:lnTo>
                    <a:lnTo>
                      <a:pt x="1922" y="1756"/>
                    </a:lnTo>
                    <a:lnTo>
                      <a:pt x="1907" y="1727"/>
                    </a:lnTo>
                    <a:lnTo>
                      <a:pt x="1888" y="1696"/>
                    </a:lnTo>
                    <a:lnTo>
                      <a:pt x="1866" y="1664"/>
                    </a:lnTo>
                    <a:lnTo>
                      <a:pt x="1839" y="1631"/>
                    </a:lnTo>
                    <a:lnTo>
                      <a:pt x="1808" y="1595"/>
                    </a:lnTo>
                    <a:lnTo>
                      <a:pt x="1915" y="1490"/>
                    </a:lnTo>
                    <a:lnTo>
                      <a:pt x="1796" y="1373"/>
                    </a:lnTo>
                    <a:close/>
                    <a:moveTo>
                      <a:pt x="1691" y="513"/>
                    </a:moveTo>
                    <a:lnTo>
                      <a:pt x="1738" y="513"/>
                    </a:lnTo>
                    <a:lnTo>
                      <a:pt x="1787" y="514"/>
                    </a:lnTo>
                    <a:lnTo>
                      <a:pt x="1840" y="515"/>
                    </a:lnTo>
                    <a:lnTo>
                      <a:pt x="1896" y="517"/>
                    </a:lnTo>
                    <a:lnTo>
                      <a:pt x="1953" y="519"/>
                    </a:lnTo>
                    <a:lnTo>
                      <a:pt x="2010" y="522"/>
                    </a:lnTo>
                    <a:lnTo>
                      <a:pt x="2007" y="548"/>
                    </a:lnTo>
                    <a:lnTo>
                      <a:pt x="2005" y="575"/>
                    </a:lnTo>
                    <a:lnTo>
                      <a:pt x="2006" y="606"/>
                    </a:lnTo>
                    <a:lnTo>
                      <a:pt x="2008" y="643"/>
                    </a:lnTo>
                    <a:lnTo>
                      <a:pt x="2012" y="681"/>
                    </a:lnTo>
                    <a:lnTo>
                      <a:pt x="2018" y="722"/>
                    </a:lnTo>
                    <a:lnTo>
                      <a:pt x="2023" y="763"/>
                    </a:lnTo>
                    <a:lnTo>
                      <a:pt x="2030" y="805"/>
                    </a:lnTo>
                    <a:lnTo>
                      <a:pt x="2037" y="845"/>
                    </a:lnTo>
                    <a:lnTo>
                      <a:pt x="2018" y="879"/>
                    </a:lnTo>
                    <a:lnTo>
                      <a:pt x="2003" y="915"/>
                    </a:lnTo>
                    <a:lnTo>
                      <a:pt x="1995" y="954"/>
                    </a:lnTo>
                    <a:lnTo>
                      <a:pt x="1991" y="993"/>
                    </a:lnTo>
                    <a:lnTo>
                      <a:pt x="1995" y="1033"/>
                    </a:lnTo>
                    <a:lnTo>
                      <a:pt x="2002" y="1069"/>
                    </a:lnTo>
                    <a:lnTo>
                      <a:pt x="2016" y="1104"/>
                    </a:lnTo>
                    <a:lnTo>
                      <a:pt x="2035" y="1137"/>
                    </a:lnTo>
                    <a:lnTo>
                      <a:pt x="2057" y="1166"/>
                    </a:lnTo>
                    <a:lnTo>
                      <a:pt x="2083" y="1192"/>
                    </a:lnTo>
                    <a:lnTo>
                      <a:pt x="2112" y="1215"/>
                    </a:lnTo>
                    <a:lnTo>
                      <a:pt x="2145" y="1232"/>
                    </a:lnTo>
                    <a:lnTo>
                      <a:pt x="2181" y="1246"/>
                    </a:lnTo>
                    <a:lnTo>
                      <a:pt x="2217" y="1254"/>
                    </a:lnTo>
                    <a:lnTo>
                      <a:pt x="2257" y="1256"/>
                    </a:lnTo>
                    <a:lnTo>
                      <a:pt x="2296" y="1254"/>
                    </a:lnTo>
                    <a:lnTo>
                      <a:pt x="2334" y="1246"/>
                    </a:lnTo>
                    <a:lnTo>
                      <a:pt x="2370" y="1232"/>
                    </a:lnTo>
                    <a:lnTo>
                      <a:pt x="2403" y="1215"/>
                    </a:lnTo>
                    <a:lnTo>
                      <a:pt x="2432" y="1192"/>
                    </a:lnTo>
                    <a:lnTo>
                      <a:pt x="2458" y="1166"/>
                    </a:lnTo>
                    <a:lnTo>
                      <a:pt x="2480" y="1137"/>
                    </a:lnTo>
                    <a:lnTo>
                      <a:pt x="2499" y="1104"/>
                    </a:lnTo>
                    <a:lnTo>
                      <a:pt x="2512" y="1069"/>
                    </a:lnTo>
                    <a:lnTo>
                      <a:pt x="2520" y="1033"/>
                    </a:lnTo>
                    <a:lnTo>
                      <a:pt x="2523" y="993"/>
                    </a:lnTo>
                    <a:lnTo>
                      <a:pt x="2520" y="956"/>
                    </a:lnTo>
                    <a:lnTo>
                      <a:pt x="2513" y="919"/>
                    </a:lnTo>
                    <a:lnTo>
                      <a:pt x="2500" y="886"/>
                    </a:lnTo>
                    <a:lnTo>
                      <a:pt x="2482" y="855"/>
                    </a:lnTo>
                    <a:lnTo>
                      <a:pt x="2461" y="826"/>
                    </a:lnTo>
                    <a:lnTo>
                      <a:pt x="2437" y="800"/>
                    </a:lnTo>
                    <a:lnTo>
                      <a:pt x="2409" y="778"/>
                    </a:lnTo>
                    <a:lnTo>
                      <a:pt x="2403" y="742"/>
                    </a:lnTo>
                    <a:lnTo>
                      <a:pt x="2397" y="708"/>
                    </a:lnTo>
                    <a:lnTo>
                      <a:pt x="2393" y="675"/>
                    </a:lnTo>
                    <a:lnTo>
                      <a:pt x="2389" y="645"/>
                    </a:lnTo>
                    <a:lnTo>
                      <a:pt x="2386" y="618"/>
                    </a:lnTo>
                    <a:lnTo>
                      <a:pt x="2385" y="594"/>
                    </a:lnTo>
                    <a:lnTo>
                      <a:pt x="2384" y="575"/>
                    </a:lnTo>
                    <a:lnTo>
                      <a:pt x="2385" y="563"/>
                    </a:lnTo>
                    <a:lnTo>
                      <a:pt x="2386" y="550"/>
                    </a:lnTo>
                    <a:lnTo>
                      <a:pt x="2436" y="555"/>
                    </a:lnTo>
                    <a:lnTo>
                      <a:pt x="2485" y="560"/>
                    </a:lnTo>
                    <a:lnTo>
                      <a:pt x="2524" y="566"/>
                    </a:lnTo>
                    <a:lnTo>
                      <a:pt x="2558" y="570"/>
                    </a:lnTo>
                    <a:lnTo>
                      <a:pt x="2587" y="575"/>
                    </a:lnTo>
                    <a:lnTo>
                      <a:pt x="2610" y="581"/>
                    </a:lnTo>
                    <a:lnTo>
                      <a:pt x="2629" y="589"/>
                    </a:lnTo>
                    <a:lnTo>
                      <a:pt x="2644" y="598"/>
                    </a:lnTo>
                    <a:lnTo>
                      <a:pt x="2656" y="610"/>
                    </a:lnTo>
                    <a:lnTo>
                      <a:pt x="2666" y="626"/>
                    </a:lnTo>
                    <a:lnTo>
                      <a:pt x="2674" y="645"/>
                    </a:lnTo>
                    <a:lnTo>
                      <a:pt x="2680" y="668"/>
                    </a:lnTo>
                    <a:lnTo>
                      <a:pt x="2685" y="697"/>
                    </a:lnTo>
                    <a:lnTo>
                      <a:pt x="2690" y="730"/>
                    </a:lnTo>
                    <a:lnTo>
                      <a:pt x="2695" y="770"/>
                    </a:lnTo>
                    <a:lnTo>
                      <a:pt x="2700" y="813"/>
                    </a:lnTo>
                    <a:lnTo>
                      <a:pt x="2705" y="859"/>
                    </a:lnTo>
                    <a:lnTo>
                      <a:pt x="2711" y="908"/>
                    </a:lnTo>
                    <a:lnTo>
                      <a:pt x="2716" y="959"/>
                    </a:lnTo>
                    <a:lnTo>
                      <a:pt x="2721" y="1011"/>
                    </a:lnTo>
                    <a:lnTo>
                      <a:pt x="2726" y="1065"/>
                    </a:lnTo>
                    <a:lnTo>
                      <a:pt x="2731" y="1120"/>
                    </a:lnTo>
                    <a:lnTo>
                      <a:pt x="2736" y="1175"/>
                    </a:lnTo>
                    <a:lnTo>
                      <a:pt x="2740" y="1230"/>
                    </a:lnTo>
                    <a:lnTo>
                      <a:pt x="2743" y="1285"/>
                    </a:lnTo>
                    <a:lnTo>
                      <a:pt x="2747" y="1339"/>
                    </a:lnTo>
                    <a:lnTo>
                      <a:pt x="2749" y="1392"/>
                    </a:lnTo>
                    <a:lnTo>
                      <a:pt x="2752" y="1443"/>
                    </a:lnTo>
                    <a:lnTo>
                      <a:pt x="2754" y="1492"/>
                    </a:lnTo>
                    <a:lnTo>
                      <a:pt x="2754" y="1539"/>
                    </a:lnTo>
                    <a:lnTo>
                      <a:pt x="2754" y="1583"/>
                    </a:lnTo>
                    <a:lnTo>
                      <a:pt x="2753" y="1622"/>
                    </a:lnTo>
                    <a:lnTo>
                      <a:pt x="2752" y="1660"/>
                    </a:lnTo>
                    <a:lnTo>
                      <a:pt x="2748" y="1692"/>
                    </a:lnTo>
                    <a:lnTo>
                      <a:pt x="2744" y="1719"/>
                    </a:lnTo>
                    <a:lnTo>
                      <a:pt x="2739" y="1742"/>
                    </a:lnTo>
                    <a:lnTo>
                      <a:pt x="2733" y="1760"/>
                    </a:lnTo>
                    <a:lnTo>
                      <a:pt x="2725" y="1770"/>
                    </a:lnTo>
                    <a:lnTo>
                      <a:pt x="1318" y="3162"/>
                    </a:lnTo>
                    <a:lnTo>
                      <a:pt x="1293" y="3183"/>
                    </a:lnTo>
                    <a:lnTo>
                      <a:pt x="1267" y="3200"/>
                    </a:lnTo>
                    <a:lnTo>
                      <a:pt x="1238" y="3212"/>
                    </a:lnTo>
                    <a:lnTo>
                      <a:pt x="1208" y="3221"/>
                    </a:lnTo>
                    <a:lnTo>
                      <a:pt x="1178" y="3226"/>
                    </a:lnTo>
                    <a:lnTo>
                      <a:pt x="1146" y="3226"/>
                    </a:lnTo>
                    <a:lnTo>
                      <a:pt x="1116" y="3221"/>
                    </a:lnTo>
                    <a:lnTo>
                      <a:pt x="1086" y="3212"/>
                    </a:lnTo>
                    <a:lnTo>
                      <a:pt x="1057" y="3200"/>
                    </a:lnTo>
                    <a:lnTo>
                      <a:pt x="1030" y="3183"/>
                    </a:lnTo>
                    <a:lnTo>
                      <a:pt x="1005" y="3162"/>
                    </a:lnTo>
                    <a:lnTo>
                      <a:pt x="65" y="2232"/>
                    </a:lnTo>
                    <a:lnTo>
                      <a:pt x="43" y="2207"/>
                    </a:lnTo>
                    <a:lnTo>
                      <a:pt x="26" y="2181"/>
                    </a:lnTo>
                    <a:lnTo>
                      <a:pt x="14" y="2152"/>
                    </a:lnTo>
                    <a:lnTo>
                      <a:pt x="5" y="2123"/>
                    </a:lnTo>
                    <a:lnTo>
                      <a:pt x="0" y="2092"/>
                    </a:lnTo>
                    <a:lnTo>
                      <a:pt x="0" y="2061"/>
                    </a:lnTo>
                    <a:lnTo>
                      <a:pt x="5" y="2031"/>
                    </a:lnTo>
                    <a:lnTo>
                      <a:pt x="14" y="2002"/>
                    </a:lnTo>
                    <a:lnTo>
                      <a:pt x="26" y="1973"/>
                    </a:lnTo>
                    <a:lnTo>
                      <a:pt x="43" y="1946"/>
                    </a:lnTo>
                    <a:lnTo>
                      <a:pt x="65" y="1922"/>
                    </a:lnTo>
                    <a:lnTo>
                      <a:pt x="1471" y="531"/>
                    </a:lnTo>
                    <a:lnTo>
                      <a:pt x="1479" y="526"/>
                    </a:lnTo>
                    <a:lnTo>
                      <a:pt x="1494" y="523"/>
                    </a:lnTo>
                    <a:lnTo>
                      <a:pt x="1514" y="519"/>
                    </a:lnTo>
                    <a:lnTo>
                      <a:pt x="1540" y="517"/>
                    </a:lnTo>
                    <a:lnTo>
                      <a:pt x="1571" y="515"/>
                    </a:lnTo>
                    <a:lnTo>
                      <a:pt x="1607" y="514"/>
                    </a:lnTo>
                    <a:lnTo>
                      <a:pt x="1647" y="513"/>
                    </a:lnTo>
                    <a:lnTo>
                      <a:pt x="1691" y="513"/>
                    </a:lnTo>
                    <a:close/>
                    <a:moveTo>
                      <a:pt x="2679" y="0"/>
                    </a:moveTo>
                    <a:lnTo>
                      <a:pt x="2740" y="3"/>
                    </a:lnTo>
                    <a:lnTo>
                      <a:pt x="2799" y="12"/>
                    </a:lnTo>
                    <a:lnTo>
                      <a:pt x="2855" y="27"/>
                    </a:lnTo>
                    <a:lnTo>
                      <a:pt x="2909" y="47"/>
                    </a:lnTo>
                    <a:lnTo>
                      <a:pt x="2960" y="73"/>
                    </a:lnTo>
                    <a:lnTo>
                      <a:pt x="3008" y="103"/>
                    </a:lnTo>
                    <a:lnTo>
                      <a:pt x="3052" y="137"/>
                    </a:lnTo>
                    <a:lnTo>
                      <a:pt x="3093" y="177"/>
                    </a:lnTo>
                    <a:lnTo>
                      <a:pt x="3130" y="220"/>
                    </a:lnTo>
                    <a:lnTo>
                      <a:pt x="3163" y="268"/>
                    </a:lnTo>
                    <a:lnTo>
                      <a:pt x="3191" y="319"/>
                    </a:lnTo>
                    <a:lnTo>
                      <a:pt x="3215" y="373"/>
                    </a:lnTo>
                    <a:lnTo>
                      <a:pt x="3234" y="430"/>
                    </a:lnTo>
                    <a:lnTo>
                      <a:pt x="3248" y="491"/>
                    </a:lnTo>
                    <a:lnTo>
                      <a:pt x="3256" y="553"/>
                    </a:lnTo>
                    <a:lnTo>
                      <a:pt x="3259" y="619"/>
                    </a:lnTo>
                    <a:lnTo>
                      <a:pt x="3257" y="692"/>
                    </a:lnTo>
                    <a:lnTo>
                      <a:pt x="3253" y="761"/>
                    </a:lnTo>
                    <a:lnTo>
                      <a:pt x="3246" y="830"/>
                    </a:lnTo>
                    <a:lnTo>
                      <a:pt x="3236" y="895"/>
                    </a:lnTo>
                    <a:lnTo>
                      <a:pt x="3225" y="958"/>
                    </a:lnTo>
                    <a:lnTo>
                      <a:pt x="3212" y="1018"/>
                    </a:lnTo>
                    <a:lnTo>
                      <a:pt x="3197" y="1075"/>
                    </a:lnTo>
                    <a:lnTo>
                      <a:pt x="3183" y="1129"/>
                    </a:lnTo>
                    <a:lnTo>
                      <a:pt x="3166" y="1180"/>
                    </a:lnTo>
                    <a:lnTo>
                      <a:pt x="3150" y="1228"/>
                    </a:lnTo>
                    <a:lnTo>
                      <a:pt x="3133" y="1272"/>
                    </a:lnTo>
                    <a:lnTo>
                      <a:pt x="3117" y="1311"/>
                    </a:lnTo>
                    <a:lnTo>
                      <a:pt x="3102" y="1348"/>
                    </a:lnTo>
                    <a:lnTo>
                      <a:pt x="3087" y="1380"/>
                    </a:lnTo>
                    <a:lnTo>
                      <a:pt x="3073" y="1408"/>
                    </a:lnTo>
                    <a:lnTo>
                      <a:pt x="3061" y="1432"/>
                    </a:lnTo>
                    <a:lnTo>
                      <a:pt x="3050" y="1451"/>
                    </a:lnTo>
                    <a:lnTo>
                      <a:pt x="3043" y="1465"/>
                    </a:lnTo>
                    <a:lnTo>
                      <a:pt x="3037" y="1475"/>
                    </a:lnTo>
                    <a:lnTo>
                      <a:pt x="3034" y="1480"/>
                    </a:lnTo>
                    <a:lnTo>
                      <a:pt x="3022" y="1495"/>
                    </a:lnTo>
                    <a:lnTo>
                      <a:pt x="3006" y="1509"/>
                    </a:lnTo>
                    <a:lnTo>
                      <a:pt x="2989" y="1518"/>
                    </a:lnTo>
                    <a:lnTo>
                      <a:pt x="2971" y="1524"/>
                    </a:lnTo>
                    <a:lnTo>
                      <a:pt x="2951" y="1526"/>
                    </a:lnTo>
                    <a:lnTo>
                      <a:pt x="2935" y="1524"/>
                    </a:lnTo>
                    <a:lnTo>
                      <a:pt x="2918" y="1519"/>
                    </a:lnTo>
                    <a:lnTo>
                      <a:pt x="2901" y="1512"/>
                    </a:lnTo>
                    <a:lnTo>
                      <a:pt x="2883" y="1499"/>
                    </a:lnTo>
                    <a:lnTo>
                      <a:pt x="2869" y="1482"/>
                    </a:lnTo>
                    <a:lnTo>
                      <a:pt x="2860" y="1463"/>
                    </a:lnTo>
                    <a:lnTo>
                      <a:pt x="2856" y="1442"/>
                    </a:lnTo>
                    <a:lnTo>
                      <a:pt x="2855" y="1422"/>
                    </a:lnTo>
                    <a:lnTo>
                      <a:pt x="2859" y="1401"/>
                    </a:lnTo>
                    <a:lnTo>
                      <a:pt x="2868" y="1380"/>
                    </a:lnTo>
                    <a:lnTo>
                      <a:pt x="2870" y="1378"/>
                    </a:lnTo>
                    <a:lnTo>
                      <a:pt x="2875" y="1370"/>
                    </a:lnTo>
                    <a:lnTo>
                      <a:pt x="2881" y="1358"/>
                    </a:lnTo>
                    <a:lnTo>
                      <a:pt x="2890" y="1342"/>
                    </a:lnTo>
                    <a:lnTo>
                      <a:pt x="2900" y="1321"/>
                    </a:lnTo>
                    <a:lnTo>
                      <a:pt x="2912" y="1297"/>
                    </a:lnTo>
                    <a:lnTo>
                      <a:pt x="2925" y="1268"/>
                    </a:lnTo>
                    <a:lnTo>
                      <a:pt x="2939" y="1236"/>
                    </a:lnTo>
                    <a:lnTo>
                      <a:pt x="2953" y="1200"/>
                    </a:lnTo>
                    <a:lnTo>
                      <a:pt x="2968" y="1162"/>
                    </a:lnTo>
                    <a:lnTo>
                      <a:pt x="2983" y="1119"/>
                    </a:lnTo>
                    <a:lnTo>
                      <a:pt x="2997" y="1073"/>
                    </a:lnTo>
                    <a:lnTo>
                      <a:pt x="3010" y="1025"/>
                    </a:lnTo>
                    <a:lnTo>
                      <a:pt x="3024" y="974"/>
                    </a:lnTo>
                    <a:lnTo>
                      <a:pt x="3035" y="920"/>
                    </a:lnTo>
                    <a:lnTo>
                      <a:pt x="3045" y="864"/>
                    </a:lnTo>
                    <a:lnTo>
                      <a:pt x="3053" y="806"/>
                    </a:lnTo>
                    <a:lnTo>
                      <a:pt x="3061" y="746"/>
                    </a:lnTo>
                    <a:lnTo>
                      <a:pt x="3064" y="683"/>
                    </a:lnTo>
                    <a:lnTo>
                      <a:pt x="3066" y="619"/>
                    </a:lnTo>
                    <a:lnTo>
                      <a:pt x="3063" y="567"/>
                    </a:lnTo>
                    <a:lnTo>
                      <a:pt x="3057" y="517"/>
                    </a:lnTo>
                    <a:lnTo>
                      <a:pt x="3044" y="470"/>
                    </a:lnTo>
                    <a:lnTo>
                      <a:pt x="3028" y="425"/>
                    </a:lnTo>
                    <a:lnTo>
                      <a:pt x="3008" y="385"/>
                    </a:lnTo>
                    <a:lnTo>
                      <a:pt x="2984" y="346"/>
                    </a:lnTo>
                    <a:lnTo>
                      <a:pt x="2957" y="312"/>
                    </a:lnTo>
                    <a:lnTo>
                      <a:pt x="2925" y="282"/>
                    </a:lnTo>
                    <a:lnTo>
                      <a:pt x="2890" y="255"/>
                    </a:lnTo>
                    <a:lnTo>
                      <a:pt x="2854" y="233"/>
                    </a:lnTo>
                    <a:lnTo>
                      <a:pt x="2814" y="215"/>
                    </a:lnTo>
                    <a:lnTo>
                      <a:pt x="2771" y="202"/>
                    </a:lnTo>
                    <a:lnTo>
                      <a:pt x="2725" y="194"/>
                    </a:lnTo>
                    <a:lnTo>
                      <a:pt x="2679" y="191"/>
                    </a:lnTo>
                    <a:lnTo>
                      <a:pt x="2630" y="194"/>
                    </a:lnTo>
                    <a:lnTo>
                      <a:pt x="2583" y="203"/>
                    </a:lnTo>
                    <a:lnTo>
                      <a:pt x="2539" y="217"/>
                    </a:lnTo>
                    <a:lnTo>
                      <a:pt x="2496" y="236"/>
                    </a:lnTo>
                    <a:lnTo>
                      <a:pt x="2457" y="260"/>
                    </a:lnTo>
                    <a:lnTo>
                      <a:pt x="2421" y="288"/>
                    </a:lnTo>
                    <a:lnTo>
                      <a:pt x="2389" y="320"/>
                    </a:lnTo>
                    <a:lnTo>
                      <a:pt x="2360" y="356"/>
                    </a:lnTo>
                    <a:lnTo>
                      <a:pt x="2336" y="395"/>
                    </a:lnTo>
                    <a:lnTo>
                      <a:pt x="2317" y="437"/>
                    </a:lnTo>
                    <a:lnTo>
                      <a:pt x="2303" y="480"/>
                    </a:lnTo>
                    <a:lnTo>
                      <a:pt x="2294" y="527"/>
                    </a:lnTo>
                    <a:lnTo>
                      <a:pt x="2291" y="575"/>
                    </a:lnTo>
                    <a:lnTo>
                      <a:pt x="2292" y="600"/>
                    </a:lnTo>
                    <a:lnTo>
                      <a:pt x="2294" y="630"/>
                    </a:lnTo>
                    <a:lnTo>
                      <a:pt x="2298" y="663"/>
                    </a:lnTo>
                    <a:lnTo>
                      <a:pt x="2304" y="700"/>
                    </a:lnTo>
                    <a:lnTo>
                      <a:pt x="2309" y="738"/>
                    </a:lnTo>
                    <a:lnTo>
                      <a:pt x="2315" y="778"/>
                    </a:lnTo>
                    <a:lnTo>
                      <a:pt x="2323" y="816"/>
                    </a:lnTo>
                    <a:lnTo>
                      <a:pt x="2329" y="855"/>
                    </a:lnTo>
                    <a:lnTo>
                      <a:pt x="2335" y="890"/>
                    </a:lnTo>
                    <a:lnTo>
                      <a:pt x="2342" y="922"/>
                    </a:lnTo>
                    <a:lnTo>
                      <a:pt x="2348" y="950"/>
                    </a:lnTo>
                    <a:lnTo>
                      <a:pt x="2352" y="973"/>
                    </a:lnTo>
                    <a:lnTo>
                      <a:pt x="2354" y="996"/>
                    </a:lnTo>
                    <a:lnTo>
                      <a:pt x="2351" y="1017"/>
                    </a:lnTo>
                    <a:lnTo>
                      <a:pt x="2344" y="1037"/>
                    </a:lnTo>
                    <a:lnTo>
                      <a:pt x="2332" y="1054"/>
                    </a:lnTo>
                    <a:lnTo>
                      <a:pt x="2316" y="1069"/>
                    </a:lnTo>
                    <a:lnTo>
                      <a:pt x="2298" y="1080"/>
                    </a:lnTo>
                    <a:lnTo>
                      <a:pt x="2277" y="1088"/>
                    </a:lnTo>
                    <a:lnTo>
                      <a:pt x="2254" y="1089"/>
                    </a:lnTo>
                    <a:lnTo>
                      <a:pt x="2233" y="1086"/>
                    </a:lnTo>
                    <a:lnTo>
                      <a:pt x="2213" y="1078"/>
                    </a:lnTo>
                    <a:lnTo>
                      <a:pt x="2195" y="1067"/>
                    </a:lnTo>
                    <a:lnTo>
                      <a:pt x="2181" y="1052"/>
                    </a:lnTo>
                    <a:lnTo>
                      <a:pt x="2170" y="1034"/>
                    </a:lnTo>
                    <a:lnTo>
                      <a:pt x="2163" y="1013"/>
                    </a:lnTo>
                    <a:lnTo>
                      <a:pt x="2161" y="1004"/>
                    </a:lnTo>
                    <a:lnTo>
                      <a:pt x="2158" y="988"/>
                    </a:lnTo>
                    <a:lnTo>
                      <a:pt x="2153" y="967"/>
                    </a:lnTo>
                    <a:lnTo>
                      <a:pt x="2149" y="942"/>
                    </a:lnTo>
                    <a:lnTo>
                      <a:pt x="2143" y="913"/>
                    </a:lnTo>
                    <a:lnTo>
                      <a:pt x="2138" y="881"/>
                    </a:lnTo>
                    <a:lnTo>
                      <a:pt x="2131" y="846"/>
                    </a:lnTo>
                    <a:lnTo>
                      <a:pt x="2125" y="811"/>
                    </a:lnTo>
                    <a:lnTo>
                      <a:pt x="2119" y="775"/>
                    </a:lnTo>
                    <a:lnTo>
                      <a:pt x="2113" y="737"/>
                    </a:lnTo>
                    <a:lnTo>
                      <a:pt x="2108" y="701"/>
                    </a:lnTo>
                    <a:lnTo>
                      <a:pt x="2104" y="666"/>
                    </a:lnTo>
                    <a:lnTo>
                      <a:pt x="2101" y="632"/>
                    </a:lnTo>
                    <a:lnTo>
                      <a:pt x="2099" y="602"/>
                    </a:lnTo>
                    <a:lnTo>
                      <a:pt x="2098" y="575"/>
                    </a:lnTo>
                    <a:lnTo>
                      <a:pt x="2101" y="516"/>
                    </a:lnTo>
                    <a:lnTo>
                      <a:pt x="2109" y="460"/>
                    </a:lnTo>
                    <a:lnTo>
                      <a:pt x="2124" y="404"/>
                    </a:lnTo>
                    <a:lnTo>
                      <a:pt x="2144" y="351"/>
                    </a:lnTo>
                    <a:lnTo>
                      <a:pt x="2168" y="302"/>
                    </a:lnTo>
                    <a:lnTo>
                      <a:pt x="2197" y="254"/>
                    </a:lnTo>
                    <a:lnTo>
                      <a:pt x="2230" y="209"/>
                    </a:lnTo>
                    <a:lnTo>
                      <a:pt x="2268" y="168"/>
                    </a:lnTo>
                    <a:lnTo>
                      <a:pt x="2309" y="132"/>
                    </a:lnTo>
                    <a:lnTo>
                      <a:pt x="2354" y="99"/>
                    </a:lnTo>
                    <a:lnTo>
                      <a:pt x="2401" y="70"/>
                    </a:lnTo>
                    <a:lnTo>
                      <a:pt x="2453" y="46"/>
                    </a:lnTo>
                    <a:lnTo>
                      <a:pt x="2506" y="26"/>
                    </a:lnTo>
                    <a:lnTo>
                      <a:pt x="2561" y="11"/>
                    </a:lnTo>
                    <a:lnTo>
                      <a:pt x="2619" y="3"/>
                    </a:lnTo>
                    <a:lnTo>
                      <a:pt x="2679" y="0"/>
                    </a:lnTo>
                    <a:close/>
                  </a:path>
                </a:pathLst>
              </a:custGeom>
              <a:solidFill>
                <a:schemeClr val="bg1"/>
              </a:solidFill>
              <a:ln w="0">
                <a:noFill/>
                <a:prstDash val="solid"/>
                <a:round/>
                <a:headEnd/>
                <a:tailEnd/>
              </a:ln>
            </p:spPr>
            <p:txBody>
              <a:bodyPr vert="horz" wrap="square" lIns="68580" tIns="34290" rIns="68580" bIns="34290" numCol="1" anchor="t" anchorCtr="0" compatLnSpc="1">
                <a:prstTxWarp prst="textNoShape">
                  <a:avLst/>
                </a:prstTxWarp>
              </a:bodyPr>
              <a:lstStyle/>
              <a:p>
                <a:pPr defTabSz="685766"/>
                <a:endParaRPr lang="en-US" sz="1600">
                  <a:solidFill>
                    <a:prstClr val="white"/>
                  </a:solidFill>
                  <a:latin typeface="微軟正黑體" panose="020B0604030504040204" pitchFamily="34" charset="-120"/>
                  <a:ea typeface="微軟正黑體" panose="020B0604030504040204" pitchFamily="34" charset="-120"/>
                </a:endParaRPr>
              </a:p>
            </p:txBody>
          </p:sp>
        </p:grpSp>
        <p:grpSp>
          <p:nvGrpSpPr>
            <p:cNvPr id="13" name="Group 12"/>
            <p:cNvGrpSpPr/>
            <p:nvPr/>
          </p:nvGrpSpPr>
          <p:grpSpPr>
            <a:xfrm>
              <a:off x="6956476" y="3087629"/>
              <a:ext cx="1303884" cy="1818657"/>
              <a:chOff x="6983105" y="3024129"/>
              <a:chExt cx="1303884" cy="1818657"/>
            </a:xfrm>
          </p:grpSpPr>
          <p:sp>
            <p:nvSpPr>
              <p:cNvPr id="57" name="Rounded Rectangle 56"/>
              <p:cNvSpPr/>
              <p:nvPr/>
            </p:nvSpPr>
            <p:spPr>
              <a:xfrm>
                <a:off x="6994968" y="3024129"/>
                <a:ext cx="1280160" cy="1278138"/>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latin typeface="微軟正黑體" panose="020B0604030504040204" pitchFamily="34" charset="-120"/>
                  <a:ea typeface="微軟正黑體" panose="020B0604030504040204" pitchFamily="34" charset="-120"/>
                </a:endParaRPr>
              </a:p>
            </p:txBody>
          </p:sp>
          <p:sp>
            <p:nvSpPr>
              <p:cNvPr id="71" name="Rectangle 70"/>
              <p:cNvSpPr/>
              <p:nvPr/>
            </p:nvSpPr>
            <p:spPr>
              <a:xfrm>
                <a:off x="6983105" y="4377701"/>
                <a:ext cx="1303884" cy="465085"/>
              </a:xfrm>
              <a:prstGeom prst="rect">
                <a:avLst/>
              </a:prstGeom>
            </p:spPr>
            <p:txBody>
              <a:bodyPr wrap="square">
                <a:spAutoFit/>
              </a:bodyPr>
              <a:lstStyle/>
              <a:p>
                <a:pPr algn="ctr" defTabSz="685766">
                  <a:buClr>
                    <a:srgbClr val="404040"/>
                  </a:buClr>
                  <a:buSzPct val="100000"/>
                </a:pPr>
                <a:r>
                  <a:rPr lang="zh-HK" sz="1100" b="1" i="0" cap="all" dirty="0" smtClean="0">
                    <a:solidFill>
                      <a:srgbClr val="FFFFFF"/>
                    </a:solidFill>
                    <a:latin typeface="微軟正黑體" panose="020B0604030504040204" pitchFamily="34" charset="-120"/>
                    <a:ea typeface="微軟正黑體" panose="020B0604030504040204" pitchFamily="34" charset="-120"/>
                  </a:rPr>
                  <a:t>Cashback</a:t>
                </a:r>
              </a:p>
            </p:txBody>
          </p:sp>
          <p:grpSp>
            <p:nvGrpSpPr>
              <p:cNvPr id="74" name="Group 4"/>
              <p:cNvGrpSpPr>
                <a:grpSpLocks noChangeAspect="1"/>
              </p:cNvGrpSpPr>
              <p:nvPr/>
            </p:nvGrpSpPr>
            <p:grpSpPr bwMode="auto">
              <a:xfrm>
                <a:off x="7347579" y="3391228"/>
                <a:ext cx="575229" cy="543436"/>
                <a:chOff x="-550" y="1005"/>
                <a:chExt cx="784" cy="749"/>
              </a:xfrm>
              <a:solidFill>
                <a:schemeClr val="bg1"/>
              </a:solidFill>
            </p:grpSpPr>
            <p:sp>
              <p:nvSpPr>
                <p:cNvPr id="75" name="Freeform 6"/>
                <p:cNvSpPr>
                  <a:spLocks/>
                </p:cNvSpPr>
                <p:nvPr/>
              </p:nvSpPr>
              <p:spPr bwMode="auto">
                <a:xfrm>
                  <a:off x="-451" y="1005"/>
                  <a:ext cx="176" cy="176"/>
                </a:xfrm>
                <a:custGeom>
                  <a:avLst/>
                  <a:gdLst>
                    <a:gd name="T0" fmla="*/ 440 w 879"/>
                    <a:gd name="T1" fmla="*/ 0 h 879"/>
                    <a:gd name="T2" fmla="*/ 494 w 879"/>
                    <a:gd name="T3" fmla="*/ 2 h 879"/>
                    <a:gd name="T4" fmla="*/ 548 w 879"/>
                    <a:gd name="T5" fmla="*/ 13 h 879"/>
                    <a:gd name="T6" fmla="*/ 598 w 879"/>
                    <a:gd name="T7" fmla="*/ 28 h 879"/>
                    <a:gd name="T8" fmla="*/ 646 w 879"/>
                    <a:gd name="T9" fmla="*/ 51 h 879"/>
                    <a:gd name="T10" fmla="*/ 691 w 879"/>
                    <a:gd name="T11" fmla="*/ 78 h 879"/>
                    <a:gd name="T12" fmla="*/ 731 w 879"/>
                    <a:gd name="T13" fmla="*/ 111 h 879"/>
                    <a:gd name="T14" fmla="*/ 768 w 879"/>
                    <a:gd name="T15" fmla="*/ 148 h 879"/>
                    <a:gd name="T16" fmla="*/ 801 w 879"/>
                    <a:gd name="T17" fmla="*/ 188 h 879"/>
                    <a:gd name="T18" fmla="*/ 828 w 879"/>
                    <a:gd name="T19" fmla="*/ 232 h 879"/>
                    <a:gd name="T20" fmla="*/ 849 w 879"/>
                    <a:gd name="T21" fmla="*/ 280 h 879"/>
                    <a:gd name="T22" fmla="*/ 866 w 879"/>
                    <a:gd name="T23" fmla="*/ 331 h 879"/>
                    <a:gd name="T24" fmla="*/ 876 w 879"/>
                    <a:gd name="T25" fmla="*/ 383 h 879"/>
                    <a:gd name="T26" fmla="*/ 879 w 879"/>
                    <a:gd name="T27" fmla="*/ 439 h 879"/>
                    <a:gd name="T28" fmla="*/ 876 w 879"/>
                    <a:gd name="T29" fmla="*/ 494 h 879"/>
                    <a:gd name="T30" fmla="*/ 866 w 879"/>
                    <a:gd name="T31" fmla="*/ 548 h 879"/>
                    <a:gd name="T32" fmla="*/ 849 w 879"/>
                    <a:gd name="T33" fmla="*/ 598 h 879"/>
                    <a:gd name="T34" fmla="*/ 828 w 879"/>
                    <a:gd name="T35" fmla="*/ 646 h 879"/>
                    <a:gd name="T36" fmla="*/ 801 w 879"/>
                    <a:gd name="T37" fmla="*/ 691 h 879"/>
                    <a:gd name="T38" fmla="*/ 768 w 879"/>
                    <a:gd name="T39" fmla="*/ 731 h 879"/>
                    <a:gd name="T40" fmla="*/ 731 w 879"/>
                    <a:gd name="T41" fmla="*/ 768 h 879"/>
                    <a:gd name="T42" fmla="*/ 691 w 879"/>
                    <a:gd name="T43" fmla="*/ 800 h 879"/>
                    <a:gd name="T44" fmla="*/ 646 w 879"/>
                    <a:gd name="T45" fmla="*/ 828 h 879"/>
                    <a:gd name="T46" fmla="*/ 598 w 879"/>
                    <a:gd name="T47" fmla="*/ 849 h 879"/>
                    <a:gd name="T48" fmla="*/ 548 w 879"/>
                    <a:gd name="T49" fmla="*/ 866 h 879"/>
                    <a:gd name="T50" fmla="*/ 494 w 879"/>
                    <a:gd name="T51" fmla="*/ 875 h 879"/>
                    <a:gd name="T52" fmla="*/ 440 w 879"/>
                    <a:gd name="T53" fmla="*/ 879 h 879"/>
                    <a:gd name="T54" fmla="*/ 385 w 879"/>
                    <a:gd name="T55" fmla="*/ 875 h 879"/>
                    <a:gd name="T56" fmla="*/ 331 w 879"/>
                    <a:gd name="T57" fmla="*/ 866 h 879"/>
                    <a:gd name="T58" fmla="*/ 280 w 879"/>
                    <a:gd name="T59" fmla="*/ 849 h 879"/>
                    <a:gd name="T60" fmla="*/ 232 w 879"/>
                    <a:gd name="T61" fmla="*/ 828 h 879"/>
                    <a:gd name="T62" fmla="*/ 188 w 879"/>
                    <a:gd name="T63" fmla="*/ 800 h 879"/>
                    <a:gd name="T64" fmla="*/ 148 w 879"/>
                    <a:gd name="T65" fmla="*/ 768 h 879"/>
                    <a:gd name="T66" fmla="*/ 111 w 879"/>
                    <a:gd name="T67" fmla="*/ 731 h 879"/>
                    <a:gd name="T68" fmla="*/ 79 w 879"/>
                    <a:gd name="T69" fmla="*/ 691 h 879"/>
                    <a:gd name="T70" fmla="*/ 51 w 879"/>
                    <a:gd name="T71" fmla="*/ 646 h 879"/>
                    <a:gd name="T72" fmla="*/ 29 w 879"/>
                    <a:gd name="T73" fmla="*/ 598 h 879"/>
                    <a:gd name="T74" fmla="*/ 13 w 879"/>
                    <a:gd name="T75" fmla="*/ 548 h 879"/>
                    <a:gd name="T76" fmla="*/ 3 w 879"/>
                    <a:gd name="T77" fmla="*/ 494 h 879"/>
                    <a:gd name="T78" fmla="*/ 0 w 879"/>
                    <a:gd name="T79" fmla="*/ 439 h 879"/>
                    <a:gd name="T80" fmla="*/ 3 w 879"/>
                    <a:gd name="T81" fmla="*/ 383 h 879"/>
                    <a:gd name="T82" fmla="*/ 13 w 879"/>
                    <a:gd name="T83" fmla="*/ 331 h 879"/>
                    <a:gd name="T84" fmla="*/ 29 w 879"/>
                    <a:gd name="T85" fmla="*/ 280 h 879"/>
                    <a:gd name="T86" fmla="*/ 51 w 879"/>
                    <a:gd name="T87" fmla="*/ 232 h 879"/>
                    <a:gd name="T88" fmla="*/ 79 w 879"/>
                    <a:gd name="T89" fmla="*/ 188 h 879"/>
                    <a:gd name="T90" fmla="*/ 111 w 879"/>
                    <a:gd name="T91" fmla="*/ 148 h 879"/>
                    <a:gd name="T92" fmla="*/ 148 w 879"/>
                    <a:gd name="T93" fmla="*/ 111 h 879"/>
                    <a:gd name="T94" fmla="*/ 188 w 879"/>
                    <a:gd name="T95" fmla="*/ 78 h 879"/>
                    <a:gd name="T96" fmla="*/ 232 w 879"/>
                    <a:gd name="T97" fmla="*/ 51 h 879"/>
                    <a:gd name="T98" fmla="*/ 280 w 879"/>
                    <a:gd name="T99" fmla="*/ 28 h 879"/>
                    <a:gd name="T100" fmla="*/ 331 w 879"/>
                    <a:gd name="T101" fmla="*/ 13 h 879"/>
                    <a:gd name="T102" fmla="*/ 385 w 879"/>
                    <a:gd name="T103" fmla="*/ 2 h 879"/>
                    <a:gd name="T104" fmla="*/ 440 w 879"/>
                    <a:gd name="T105" fmla="*/ 0 h 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79" h="879">
                      <a:moveTo>
                        <a:pt x="440" y="0"/>
                      </a:moveTo>
                      <a:lnTo>
                        <a:pt x="494" y="2"/>
                      </a:lnTo>
                      <a:lnTo>
                        <a:pt x="548" y="13"/>
                      </a:lnTo>
                      <a:lnTo>
                        <a:pt x="598" y="28"/>
                      </a:lnTo>
                      <a:lnTo>
                        <a:pt x="646" y="51"/>
                      </a:lnTo>
                      <a:lnTo>
                        <a:pt x="691" y="78"/>
                      </a:lnTo>
                      <a:lnTo>
                        <a:pt x="731" y="111"/>
                      </a:lnTo>
                      <a:lnTo>
                        <a:pt x="768" y="148"/>
                      </a:lnTo>
                      <a:lnTo>
                        <a:pt x="801" y="188"/>
                      </a:lnTo>
                      <a:lnTo>
                        <a:pt x="828" y="232"/>
                      </a:lnTo>
                      <a:lnTo>
                        <a:pt x="849" y="280"/>
                      </a:lnTo>
                      <a:lnTo>
                        <a:pt x="866" y="331"/>
                      </a:lnTo>
                      <a:lnTo>
                        <a:pt x="876" y="383"/>
                      </a:lnTo>
                      <a:lnTo>
                        <a:pt x="879" y="439"/>
                      </a:lnTo>
                      <a:lnTo>
                        <a:pt x="876" y="494"/>
                      </a:lnTo>
                      <a:lnTo>
                        <a:pt x="866" y="548"/>
                      </a:lnTo>
                      <a:lnTo>
                        <a:pt x="849" y="598"/>
                      </a:lnTo>
                      <a:lnTo>
                        <a:pt x="828" y="646"/>
                      </a:lnTo>
                      <a:lnTo>
                        <a:pt x="801" y="691"/>
                      </a:lnTo>
                      <a:lnTo>
                        <a:pt x="768" y="731"/>
                      </a:lnTo>
                      <a:lnTo>
                        <a:pt x="731" y="768"/>
                      </a:lnTo>
                      <a:lnTo>
                        <a:pt x="691" y="800"/>
                      </a:lnTo>
                      <a:lnTo>
                        <a:pt x="646" y="828"/>
                      </a:lnTo>
                      <a:lnTo>
                        <a:pt x="598" y="849"/>
                      </a:lnTo>
                      <a:lnTo>
                        <a:pt x="548" y="866"/>
                      </a:lnTo>
                      <a:lnTo>
                        <a:pt x="494" y="875"/>
                      </a:lnTo>
                      <a:lnTo>
                        <a:pt x="440" y="879"/>
                      </a:lnTo>
                      <a:lnTo>
                        <a:pt x="385" y="875"/>
                      </a:lnTo>
                      <a:lnTo>
                        <a:pt x="331" y="866"/>
                      </a:lnTo>
                      <a:lnTo>
                        <a:pt x="280" y="849"/>
                      </a:lnTo>
                      <a:lnTo>
                        <a:pt x="232" y="828"/>
                      </a:lnTo>
                      <a:lnTo>
                        <a:pt x="188" y="800"/>
                      </a:lnTo>
                      <a:lnTo>
                        <a:pt x="148" y="768"/>
                      </a:lnTo>
                      <a:lnTo>
                        <a:pt x="111" y="731"/>
                      </a:lnTo>
                      <a:lnTo>
                        <a:pt x="79" y="691"/>
                      </a:lnTo>
                      <a:lnTo>
                        <a:pt x="51" y="646"/>
                      </a:lnTo>
                      <a:lnTo>
                        <a:pt x="29" y="598"/>
                      </a:lnTo>
                      <a:lnTo>
                        <a:pt x="13" y="548"/>
                      </a:lnTo>
                      <a:lnTo>
                        <a:pt x="3" y="494"/>
                      </a:lnTo>
                      <a:lnTo>
                        <a:pt x="0" y="439"/>
                      </a:lnTo>
                      <a:lnTo>
                        <a:pt x="3" y="383"/>
                      </a:lnTo>
                      <a:lnTo>
                        <a:pt x="13" y="331"/>
                      </a:lnTo>
                      <a:lnTo>
                        <a:pt x="29" y="280"/>
                      </a:lnTo>
                      <a:lnTo>
                        <a:pt x="51" y="232"/>
                      </a:lnTo>
                      <a:lnTo>
                        <a:pt x="79" y="188"/>
                      </a:lnTo>
                      <a:lnTo>
                        <a:pt x="111" y="148"/>
                      </a:lnTo>
                      <a:lnTo>
                        <a:pt x="148" y="111"/>
                      </a:lnTo>
                      <a:lnTo>
                        <a:pt x="188" y="78"/>
                      </a:lnTo>
                      <a:lnTo>
                        <a:pt x="232" y="51"/>
                      </a:lnTo>
                      <a:lnTo>
                        <a:pt x="280" y="28"/>
                      </a:lnTo>
                      <a:lnTo>
                        <a:pt x="331" y="13"/>
                      </a:lnTo>
                      <a:lnTo>
                        <a:pt x="385" y="2"/>
                      </a:lnTo>
                      <a:lnTo>
                        <a:pt x="44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685766"/>
                  <a:endParaRPr lang="en-US" sz="1600">
                    <a:solidFill>
                      <a:prstClr val="white"/>
                    </a:solidFill>
                    <a:latin typeface="微軟正黑體" panose="020B0604030504040204" pitchFamily="34" charset="-120"/>
                    <a:ea typeface="微軟正黑體" panose="020B0604030504040204" pitchFamily="34" charset="-120"/>
                  </a:endParaRPr>
                </a:p>
              </p:txBody>
            </p:sp>
            <p:sp>
              <p:nvSpPr>
                <p:cNvPr id="76" name="Freeform 7"/>
                <p:cNvSpPr>
                  <a:spLocks/>
                </p:cNvSpPr>
                <p:nvPr/>
              </p:nvSpPr>
              <p:spPr bwMode="auto">
                <a:xfrm>
                  <a:off x="-464" y="1183"/>
                  <a:ext cx="342" cy="568"/>
                </a:xfrm>
                <a:custGeom>
                  <a:avLst/>
                  <a:gdLst>
                    <a:gd name="T0" fmla="*/ 448 w 1709"/>
                    <a:gd name="T1" fmla="*/ 3 h 2837"/>
                    <a:gd name="T2" fmla="*/ 492 w 1709"/>
                    <a:gd name="T3" fmla="*/ 11 h 2837"/>
                    <a:gd name="T4" fmla="*/ 544 w 1709"/>
                    <a:gd name="T5" fmla="*/ 25 h 2837"/>
                    <a:gd name="T6" fmla="*/ 665 w 1709"/>
                    <a:gd name="T7" fmla="*/ 90 h 2837"/>
                    <a:gd name="T8" fmla="*/ 760 w 1709"/>
                    <a:gd name="T9" fmla="*/ 189 h 2837"/>
                    <a:gd name="T10" fmla="*/ 846 w 1709"/>
                    <a:gd name="T11" fmla="*/ 305 h 2837"/>
                    <a:gd name="T12" fmla="*/ 953 w 1709"/>
                    <a:gd name="T13" fmla="*/ 440 h 2837"/>
                    <a:gd name="T14" fmla="*/ 1045 w 1709"/>
                    <a:gd name="T15" fmla="*/ 533 h 2837"/>
                    <a:gd name="T16" fmla="*/ 1133 w 1709"/>
                    <a:gd name="T17" fmla="*/ 588 h 2837"/>
                    <a:gd name="T18" fmla="*/ 1228 w 1709"/>
                    <a:gd name="T19" fmla="*/ 607 h 2837"/>
                    <a:gd name="T20" fmla="*/ 1339 w 1709"/>
                    <a:gd name="T21" fmla="*/ 592 h 2837"/>
                    <a:gd name="T22" fmla="*/ 1477 w 1709"/>
                    <a:gd name="T23" fmla="*/ 547 h 2837"/>
                    <a:gd name="T24" fmla="*/ 1566 w 1709"/>
                    <a:gd name="T25" fmla="*/ 538 h 2837"/>
                    <a:gd name="T26" fmla="*/ 1645 w 1709"/>
                    <a:gd name="T27" fmla="*/ 573 h 2837"/>
                    <a:gd name="T28" fmla="*/ 1697 w 1709"/>
                    <a:gd name="T29" fmla="*/ 645 h 2837"/>
                    <a:gd name="T30" fmla="*/ 1707 w 1709"/>
                    <a:gd name="T31" fmla="*/ 734 h 2837"/>
                    <a:gd name="T32" fmla="*/ 1671 w 1709"/>
                    <a:gd name="T33" fmla="*/ 813 h 2837"/>
                    <a:gd name="T34" fmla="*/ 1600 w 1709"/>
                    <a:gd name="T35" fmla="*/ 866 h 2837"/>
                    <a:gd name="T36" fmla="*/ 1402 w 1709"/>
                    <a:gd name="T37" fmla="*/ 926 h 2837"/>
                    <a:gd name="T38" fmla="*/ 1230 w 1709"/>
                    <a:gd name="T39" fmla="*/ 944 h 2837"/>
                    <a:gd name="T40" fmla="*/ 1071 w 1709"/>
                    <a:gd name="T41" fmla="*/ 924 h 2837"/>
                    <a:gd name="T42" fmla="*/ 931 w 1709"/>
                    <a:gd name="T43" fmla="*/ 865 h 2837"/>
                    <a:gd name="T44" fmla="*/ 808 w 1709"/>
                    <a:gd name="T45" fmla="*/ 777 h 2837"/>
                    <a:gd name="T46" fmla="*/ 1158 w 1709"/>
                    <a:gd name="T47" fmla="*/ 1257 h 2837"/>
                    <a:gd name="T48" fmla="*/ 1262 w 1709"/>
                    <a:gd name="T49" fmla="*/ 1287 h 2837"/>
                    <a:gd name="T50" fmla="*/ 1336 w 1709"/>
                    <a:gd name="T51" fmla="*/ 1364 h 2837"/>
                    <a:gd name="T52" fmla="*/ 1495 w 1709"/>
                    <a:gd name="T53" fmla="*/ 2612 h 2837"/>
                    <a:gd name="T54" fmla="*/ 1478 w 1709"/>
                    <a:gd name="T55" fmla="*/ 2715 h 2837"/>
                    <a:gd name="T56" fmla="*/ 1415 w 1709"/>
                    <a:gd name="T57" fmla="*/ 2796 h 2837"/>
                    <a:gd name="T58" fmla="*/ 1317 w 1709"/>
                    <a:gd name="T59" fmla="*/ 2836 h 2837"/>
                    <a:gd name="T60" fmla="*/ 1229 w 1709"/>
                    <a:gd name="T61" fmla="*/ 2826 h 2837"/>
                    <a:gd name="T62" fmla="*/ 1148 w 1709"/>
                    <a:gd name="T63" fmla="*/ 2775 h 2837"/>
                    <a:gd name="T64" fmla="*/ 1101 w 1709"/>
                    <a:gd name="T65" fmla="*/ 2692 h 2837"/>
                    <a:gd name="T66" fmla="*/ 436 w 1709"/>
                    <a:gd name="T67" fmla="*/ 1661 h 2837"/>
                    <a:gd name="T68" fmla="*/ 320 w 1709"/>
                    <a:gd name="T69" fmla="*/ 1655 h 2837"/>
                    <a:gd name="T70" fmla="*/ 200 w 1709"/>
                    <a:gd name="T71" fmla="*/ 1616 h 2837"/>
                    <a:gd name="T72" fmla="*/ 98 w 1709"/>
                    <a:gd name="T73" fmla="*/ 1544 h 2837"/>
                    <a:gd name="T74" fmla="*/ 28 w 1709"/>
                    <a:gd name="T75" fmla="*/ 1445 h 2837"/>
                    <a:gd name="T76" fmla="*/ 0 w 1709"/>
                    <a:gd name="T77" fmla="*/ 1322 h 2837"/>
                    <a:gd name="T78" fmla="*/ 13 w 1709"/>
                    <a:gd name="T79" fmla="*/ 265 h 2837"/>
                    <a:gd name="T80" fmla="*/ 70 w 1709"/>
                    <a:gd name="T81" fmla="*/ 158 h 2837"/>
                    <a:gd name="T82" fmla="*/ 161 w 1709"/>
                    <a:gd name="T83" fmla="*/ 77 h 2837"/>
                    <a:gd name="T84" fmla="*/ 269 w 1709"/>
                    <a:gd name="T85" fmla="*/ 23 h 2837"/>
                    <a:gd name="T86" fmla="*/ 310 w 1709"/>
                    <a:gd name="T87" fmla="*/ 12 h 2837"/>
                    <a:gd name="T88" fmla="*/ 348 w 1709"/>
                    <a:gd name="T89" fmla="*/ 5 h 2837"/>
                    <a:gd name="T90" fmla="*/ 407 w 1709"/>
                    <a:gd name="T91" fmla="*/ 0 h 2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09" h="2837">
                      <a:moveTo>
                        <a:pt x="407" y="0"/>
                      </a:moveTo>
                      <a:lnTo>
                        <a:pt x="428" y="0"/>
                      </a:lnTo>
                      <a:lnTo>
                        <a:pt x="448" y="3"/>
                      </a:lnTo>
                      <a:lnTo>
                        <a:pt x="466" y="5"/>
                      </a:lnTo>
                      <a:lnTo>
                        <a:pt x="480" y="8"/>
                      </a:lnTo>
                      <a:lnTo>
                        <a:pt x="492" y="11"/>
                      </a:lnTo>
                      <a:lnTo>
                        <a:pt x="500" y="12"/>
                      </a:lnTo>
                      <a:lnTo>
                        <a:pt x="503" y="13"/>
                      </a:lnTo>
                      <a:lnTo>
                        <a:pt x="544" y="25"/>
                      </a:lnTo>
                      <a:lnTo>
                        <a:pt x="586" y="43"/>
                      </a:lnTo>
                      <a:lnTo>
                        <a:pt x="627" y="63"/>
                      </a:lnTo>
                      <a:lnTo>
                        <a:pt x="665" y="90"/>
                      </a:lnTo>
                      <a:lnTo>
                        <a:pt x="700" y="118"/>
                      </a:lnTo>
                      <a:lnTo>
                        <a:pt x="733" y="152"/>
                      </a:lnTo>
                      <a:lnTo>
                        <a:pt x="760" y="189"/>
                      </a:lnTo>
                      <a:lnTo>
                        <a:pt x="761" y="191"/>
                      </a:lnTo>
                      <a:lnTo>
                        <a:pt x="805" y="251"/>
                      </a:lnTo>
                      <a:lnTo>
                        <a:pt x="846" y="305"/>
                      </a:lnTo>
                      <a:lnTo>
                        <a:pt x="884" y="355"/>
                      </a:lnTo>
                      <a:lnTo>
                        <a:pt x="919" y="399"/>
                      </a:lnTo>
                      <a:lnTo>
                        <a:pt x="953" y="440"/>
                      </a:lnTo>
                      <a:lnTo>
                        <a:pt x="985" y="476"/>
                      </a:lnTo>
                      <a:lnTo>
                        <a:pt x="1015" y="507"/>
                      </a:lnTo>
                      <a:lnTo>
                        <a:pt x="1045" y="533"/>
                      </a:lnTo>
                      <a:lnTo>
                        <a:pt x="1074" y="556"/>
                      </a:lnTo>
                      <a:lnTo>
                        <a:pt x="1104" y="573"/>
                      </a:lnTo>
                      <a:lnTo>
                        <a:pt x="1133" y="588"/>
                      </a:lnTo>
                      <a:lnTo>
                        <a:pt x="1164" y="598"/>
                      </a:lnTo>
                      <a:lnTo>
                        <a:pt x="1195" y="604"/>
                      </a:lnTo>
                      <a:lnTo>
                        <a:pt x="1228" y="607"/>
                      </a:lnTo>
                      <a:lnTo>
                        <a:pt x="1262" y="606"/>
                      </a:lnTo>
                      <a:lnTo>
                        <a:pt x="1299" y="601"/>
                      </a:lnTo>
                      <a:lnTo>
                        <a:pt x="1339" y="592"/>
                      </a:lnTo>
                      <a:lnTo>
                        <a:pt x="1382" y="581"/>
                      </a:lnTo>
                      <a:lnTo>
                        <a:pt x="1427" y="565"/>
                      </a:lnTo>
                      <a:lnTo>
                        <a:pt x="1477" y="547"/>
                      </a:lnTo>
                      <a:lnTo>
                        <a:pt x="1507" y="539"/>
                      </a:lnTo>
                      <a:lnTo>
                        <a:pt x="1536" y="535"/>
                      </a:lnTo>
                      <a:lnTo>
                        <a:pt x="1566" y="538"/>
                      </a:lnTo>
                      <a:lnTo>
                        <a:pt x="1594" y="545"/>
                      </a:lnTo>
                      <a:lnTo>
                        <a:pt x="1621" y="557"/>
                      </a:lnTo>
                      <a:lnTo>
                        <a:pt x="1645" y="573"/>
                      </a:lnTo>
                      <a:lnTo>
                        <a:pt x="1666" y="594"/>
                      </a:lnTo>
                      <a:lnTo>
                        <a:pt x="1684" y="617"/>
                      </a:lnTo>
                      <a:lnTo>
                        <a:pt x="1697" y="645"/>
                      </a:lnTo>
                      <a:lnTo>
                        <a:pt x="1705" y="675"/>
                      </a:lnTo>
                      <a:lnTo>
                        <a:pt x="1709" y="704"/>
                      </a:lnTo>
                      <a:lnTo>
                        <a:pt x="1707" y="734"/>
                      </a:lnTo>
                      <a:lnTo>
                        <a:pt x="1700" y="763"/>
                      </a:lnTo>
                      <a:lnTo>
                        <a:pt x="1688" y="789"/>
                      </a:lnTo>
                      <a:lnTo>
                        <a:pt x="1671" y="813"/>
                      </a:lnTo>
                      <a:lnTo>
                        <a:pt x="1651" y="834"/>
                      </a:lnTo>
                      <a:lnTo>
                        <a:pt x="1627" y="852"/>
                      </a:lnTo>
                      <a:lnTo>
                        <a:pt x="1600" y="866"/>
                      </a:lnTo>
                      <a:lnTo>
                        <a:pt x="1530" y="890"/>
                      </a:lnTo>
                      <a:lnTo>
                        <a:pt x="1464" y="911"/>
                      </a:lnTo>
                      <a:lnTo>
                        <a:pt x="1402" y="926"/>
                      </a:lnTo>
                      <a:lnTo>
                        <a:pt x="1342" y="936"/>
                      </a:lnTo>
                      <a:lnTo>
                        <a:pt x="1285" y="943"/>
                      </a:lnTo>
                      <a:lnTo>
                        <a:pt x="1230" y="944"/>
                      </a:lnTo>
                      <a:lnTo>
                        <a:pt x="1174" y="942"/>
                      </a:lnTo>
                      <a:lnTo>
                        <a:pt x="1121" y="936"/>
                      </a:lnTo>
                      <a:lnTo>
                        <a:pt x="1071" y="924"/>
                      </a:lnTo>
                      <a:lnTo>
                        <a:pt x="1022" y="908"/>
                      </a:lnTo>
                      <a:lnTo>
                        <a:pt x="975" y="889"/>
                      </a:lnTo>
                      <a:lnTo>
                        <a:pt x="931" y="865"/>
                      </a:lnTo>
                      <a:lnTo>
                        <a:pt x="889" y="839"/>
                      </a:lnTo>
                      <a:lnTo>
                        <a:pt x="847" y="809"/>
                      </a:lnTo>
                      <a:lnTo>
                        <a:pt x="808" y="777"/>
                      </a:lnTo>
                      <a:lnTo>
                        <a:pt x="808" y="1257"/>
                      </a:lnTo>
                      <a:lnTo>
                        <a:pt x="1158" y="1257"/>
                      </a:lnTo>
                      <a:lnTo>
                        <a:pt x="1158" y="1257"/>
                      </a:lnTo>
                      <a:lnTo>
                        <a:pt x="1195" y="1261"/>
                      </a:lnTo>
                      <a:lnTo>
                        <a:pt x="1230" y="1270"/>
                      </a:lnTo>
                      <a:lnTo>
                        <a:pt x="1262" y="1287"/>
                      </a:lnTo>
                      <a:lnTo>
                        <a:pt x="1291" y="1308"/>
                      </a:lnTo>
                      <a:lnTo>
                        <a:pt x="1316" y="1335"/>
                      </a:lnTo>
                      <a:lnTo>
                        <a:pt x="1336" y="1364"/>
                      </a:lnTo>
                      <a:lnTo>
                        <a:pt x="1351" y="1399"/>
                      </a:lnTo>
                      <a:lnTo>
                        <a:pt x="1358" y="1436"/>
                      </a:lnTo>
                      <a:lnTo>
                        <a:pt x="1495" y="2612"/>
                      </a:lnTo>
                      <a:lnTo>
                        <a:pt x="1495" y="2648"/>
                      </a:lnTo>
                      <a:lnTo>
                        <a:pt x="1490" y="2683"/>
                      </a:lnTo>
                      <a:lnTo>
                        <a:pt x="1478" y="2715"/>
                      </a:lnTo>
                      <a:lnTo>
                        <a:pt x="1463" y="2746"/>
                      </a:lnTo>
                      <a:lnTo>
                        <a:pt x="1441" y="2773"/>
                      </a:lnTo>
                      <a:lnTo>
                        <a:pt x="1415" y="2796"/>
                      </a:lnTo>
                      <a:lnTo>
                        <a:pt x="1385" y="2814"/>
                      </a:lnTo>
                      <a:lnTo>
                        <a:pt x="1353" y="2827"/>
                      </a:lnTo>
                      <a:lnTo>
                        <a:pt x="1317" y="2836"/>
                      </a:lnTo>
                      <a:lnTo>
                        <a:pt x="1293" y="2837"/>
                      </a:lnTo>
                      <a:lnTo>
                        <a:pt x="1260" y="2835"/>
                      </a:lnTo>
                      <a:lnTo>
                        <a:pt x="1229" y="2826"/>
                      </a:lnTo>
                      <a:lnTo>
                        <a:pt x="1199" y="2813"/>
                      </a:lnTo>
                      <a:lnTo>
                        <a:pt x="1172" y="2796"/>
                      </a:lnTo>
                      <a:lnTo>
                        <a:pt x="1148" y="2775"/>
                      </a:lnTo>
                      <a:lnTo>
                        <a:pt x="1128" y="2750"/>
                      </a:lnTo>
                      <a:lnTo>
                        <a:pt x="1111" y="2723"/>
                      </a:lnTo>
                      <a:lnTo>
                        <a:pt x="1101" y="2692"/>
                      </a:lnTo>
                      <a:lnTo>
                        <a:pt x="1093" y="2658"/>
                      </a:lnTo>
                      <a:lnTo>
                        <a:pt x="978" y="1661"/>
                      </a:lnTo>
                      <a:lnTo>
                        <a:pt x="436" y="1661"/>
                      </a:lnTo>
                      <a:lnTo>
                        <a:pt x="404" y="1664"/>
                      </a:lnTo>
                      <a:lnTo>
                        <a:pt x="362" y="1661"/>
                      </a:lnTo>
                      <a:lnTo>
                        <a:pt x="320" y="1655"/>
                      </a:lnTo>
                      <a:lnTo>
                        <a:pt x="280" y="1646"/>
                      </a:lnTo>
                      <a:lnTo>
                        <a:pt x="239" y="1633"/>
                      </a:lnTo>
                      <a:lnTo>
                        <a:pt x="200" y="1616"/>
                      </a:lnTo>
                      <a:lnTo>
                        <a:pt x="163" y="1596"/>
                      </a:lnTo>
                      <a:lnTo>
                        <a:pt x="130" y="1572"/>
                      </a:lnTo>
                      <a:lnTo>
                        <a:pt x="98" y="1544"/>
                      </a:lnTo>
                      <a:lnTo>
                        <a:pt x="70" y="1515"/>
                      </a:lnTo>
                      <a:lnTo>
                        <a:pt x="47" y="1481"/>
                      </a:lnTo>
                      <a:lnTo>
                        <a:pt x="28" y="1445"/>
                      </a:lnTo>
                      <a:lnTo>
                        <a:pt x="13" y="1407"/>
                      </a:lnTo>
                      <a:lnTo>
                        <a:pt x="4" y="1366"/>
                      </a:lnTo>
                      <a:lnTo>
                        <a:pt x="0" y="1322"/>
                      </a:lnTo>
                      <a:lnTo>
                        <a:pt x="0" y="351"/>
                      </a:lnTo>
                      <a:lnTo>
                        <a:pt x="4" y="307"/>
                      </a:lnTo>
                      <a:lnTo>
                        <a:pt x="13" y="265"/>
                      </a:lnTo>
                      <a:lnTo>
                        <a:pt x="28" y="227"/>
                      </a:lnTo>
                      <a:lnTo>
                        <a:pt x="47" y="191"/>
                      </a:lnTo>
                      <a:lnTo>
                        <a:pt x="70" y="158"/>
                      </a:lnTo>
                      <a:lnTo>
                        <a:pt x="98" y="128"/>
                      </a:lnTo>
                      <a:lnTo>
                        <a:pt x="128" y="100"/>
                      </a:lnTo>
                      <a:lnTo>
                        <a:pt x="161" y="77"/>
                      </a:lnTo>
                      <a:lnTo>
                        <a:pt x="195" y="55"/>
                      </a:lnTo>
                      <a:lnTo>
                        <a:pt x="232" y="37"/>
                      </a:lnTo>
                      <a:lnTo>
                        <a:pt x="269" y="23"/>
                      </a:lnTo>
                      <a:lnTo>
                        <a:pt x="306" y="12"/>
                      </a:lnTo>
                      <a:lnTo>
                        <a:pt x="307" y="12"/>
                      </a:lnTo>
                      <a:lnTo>
                        <a:pt x="310" y="12"/>
                      </a:lnTo>
                      <a:lnTo>
                        <a:pt x="319" y="10"/>
                      </a:lnTo>
                      <a:lnTo>
                        <a:pt x="331" y="9"/>
                      </a:lnTo>
                      <a:lnTo>
                        <a:pt x="348" y="5"/>
                      </a:lnTo>
                      <a:lnTo>
                        <a:pt x="367" y="4"/>
                      </a:lnTo>
                      <a:lnTo>
                        <a:pt x="387" y="2"/>
                      </a:lnTo>
                      <a:lnTo>
                        <a:pt x="407"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685766"/>
                  <a:endParaRPr lang="en-US" sz="1600">
                    <a:solidFill>
                      <a:prstClr val="white"/>
                    </a:solidFill>
                    <a:latin typeface="微軟正黑體" panose="020B0604030504040204" pitchFamily="34" charset="-120"/>
                    <a:ea typeface="微軟正黑體" panose="020B0604030504040204" pitchFamily="34" charset="-120"/>
                  </a:endParaRPr>
                </a:p>
              </p:txBody>
            </p:sp>
            <p:sp>
              <p:nvSpPr>
                <p:cNvPr id="77" name="Freeform 8"/>
                <p:cNvSpPr>
                  <a:spLocks/>
                </p:cNvSpPr>
                <p:nvPr/>
              </p:nvSpPr>
              <p:spPr bwMode="auto">
                <a:xfrm>
                  <a:off x="-550" y="1222"/>
                  <a:ext cx="271" cy="532"/>
                </a:xfrm>
                <a:custGeom>
                  <a:avLst/>
                  <a:gdLst>
                    <a:gd name="T0" fmla="*/ 205 w 1355"/>
                    <a:gd name="T1" fmla="*/ 4 h 2661"/>
                    <a:gd name="T2" fmla="*/ 267 w 1355"/>
                    <a:gd name="T3" fmla="*/ 30 h 2661"/>
                    <a:gd name="T4" fmla="*/ 312 w 1355"/>
                    <a:gd name="T5" fmla="*/ 77 h 2661"/>
                    <a:gd name="T6" fmla="*/ 338 w 1355"/>
                    <a:gd name="T7" fmla="*/ 137 h 2661"/>
                    <a:gd name="T8" fmla="*/ 342 w 1355"/>
                    <a:gd name="T9" fmla="*/ 1527 h 2661"/>
                    <a:gd name="T10" fmla="*/ 1219 w 1355"/>
                    <a:gd name="T11" fmla="*/ 1530 h 2661"/>
                    <a:gd name="T12" fmla="*/ 1280 w 1355"/>
                    <a:gd name="T13" fmla="*/ 1555 h 2661"/>
                    <a:gd name="T14" fmla="*/ 1327 w 1355"/>
                    <a:gd name="T15" fmla="*/ 1602 h 2661"/>
                    <a:gd name="T16" fmla="*/ 1352 w 1355"/>
                    <a:gd name="T17" fmla="*/ 1662 h 2661"/>
                    <a:gd name="T18" fmla="*/ 1353 w 1355"/>
                    <a:gd name="T19" fmla="*/ 1729 h 2661"/>
                    <a:gd name="T20" fmla="*/ 1331 w 1355"/>
                    <a:gd name="T21" fmla="*/ 1785 h 2661"/>
                    <a:gd name="T22" fmla="*/ 1291 w 1355"/>
                    <a:gd name="T23" fmla="*/ 1830 h 2661"/>
                    <a:gd name="T24" fmla="*/ 1287 w 1355"/>
                    <a:gd name="T25" fmla="*/ 1891 h 2661"/>
                    <a:gd name="T26" fmla="*/ 1312 w 1355"/>
                    <a:gd name="T27" fmla="*/ 1989 h 2661"/>
                    <a:gd name="T28" fmla="*/ 1316 w 1355"/>
                    <a:gd name="T29" fmla="*/ 2518 h 2661"/>
                    <a:gd name="T30" fmla="*/ 1304 w 1355"/>
                    <a:gd name="T31" fmla="*/ 2573 h 2661"/>
                    <a:gd name="T32" fmla="*/ 1274 w 1355"/>
                    <a:gd name="T33" fmla="*/ 2619 h 2661"/>
                    <a:gd name="T34" fmla="*/ 1229 w 1355"/>
                    <a:gd name="T35" fmla="*/ 2649 h 2661"/>
                    <a:gd name="T36" fmla="*/ 1173 w 1355"/>
                    <a:gd name="T37" fmla="*/ 2661 h 2661"/>
                    <a:gd name="T38" fmla="*/ 1117 w 1355"/>
                    <a:gd name="T39" fmla="*/ 2649 h 2661"/>
                    <a:gd name="T40" fmla="*/ 1072 w 1355"/>
                    <a:gd name="T41" fmla="*/ 2619 h 2661"/>
                    <a:gd name="T42" fmla="*/ 1041 w 1355"/>
                    <a:gd name="T43" fmla="*/ 2573 h 2661"/>
                    <a:gd name="T44" fmla="*/ 1030 w 1355"/>
                    <a:gd name="T45" fmla="*/ 2518 h 2661"/>
                    <a:gd name="T46" fmla="*/ 1027 w 1355"/>
                    <a:gd name="T47" fmla="*/ 2013 h 2661"/>
                    <a:gd name="T48" fmla="*/ 1004 w 1355"/>
                    <a:gd name="T49" fmla="*/ 1967 h 2661"/>
                    <a:gd name="T50" fmla="*/ 965 w 1355"/>
                    <a:gd name="T51" fmla="*/ 1935 h 2661"/>
                    <a:gd name="T52" fmla="*/ 913 w 1355"/>
                    <a:gd name="T53" fmla="*/ 1923 h 2661"/>
                    <a:gd name="T54" fmla="*/ 408 w 1355"/>
                    <a:gd name="T55" fmla="*/ 1926 h 2661"/>
                    <a:gd name="T56" fmla="*/ 362 w 1355"/>
                    <a:gd name="T57" fmla="*/ 1948 h 2661"/>
                    <a:gd name="T58" fmla="*/ 331 w 1355"/>
                    <a:gd name="T59" fmla="*/ 1989 h 2661"/>
                    <a:gd name="T60" fmla="*/ 319 w 1355"/>
                    <a:gd name="T61" fmla="*/ 2040 h 2661"/>
                    <a:gd name="T62" fmla="*/ 316 w 1355"/>
                    <a:gd name="T63" fmla="*/ 2546 h 2661"/>
                    <a:gd name="T64" fmla="*/ 294 w 1355"/>
                    <a:gd name="T65" fmla="*/ 2598 h 2661"/>
                    <a:gd name="T66" fmla="*/ 256 w 1355"/>
                    <a:gd name="T67" fmla="*/ 2636 h 2661"/>
                    <a:gd name="T68" fmla="*/ 205 w 1355"/>
                    <a:gd name="T69" fmla="*/ 2657 h 2661"/>
                    <a:gd name="T70" fmla="*/ 146 w 1355"/>
                    <a:gd name="T71" fmla="*/ 2657 h 2661"/>
                    <a:gd name="T72" fmla="*/ 95 w 1355"/>
                    <a:gd name="T73" fmla="*/ 2636 h 2661"/>
                    <a:gd name="T74" fmla="*/ 57 w 1355"/>
                    <a:gd name="T75" fmla="*/ 2598 h 2661"/>
                    <a:gd name="T76" fmla="*/ 36 w 1355"/>
                    <a:gd name="T77" fmla="*/ 2546 h 2661"/>
                    <a:gd name="T78" fmla="*/ 32 w 1355"/>
                    <a:gd name="T79" fmla="*/ 2040 h 2661"/>
                    <a:gd name="T80" fmla="*/ 46 w 1355"/>
                    <a:gd name="T81" fmla="*/ 1938 h 2661"/>
                    <a:gd name="T82" fmla="*/ 83 w 1355"/>
                    <a:gd name="T83" fmla="*/ 1843 h 2661"/>
                    <a:gd name="T84" fmla="*/ 39 w 1355"/>
                    <a:gd name="T85" fmla="*/ 1806 h 2661"/>
                    <a:gd name="T86" fmla="*/ 11 w 1355"/>
                    <a:gd name="T87" fmla="*/ 1756 h 2661"/>
                    <a:gd name="T88" fmla="*/ 0 w 1355"/>
                    <a:gd name="T89" fmla="*/ 1697 h 2661"/>
                    <a:gd name="T90" fmla="*/ 4 w 1355"/>
                    <a:gd name="T91" fmla="*/ 137 h 2661"/>
                    <a:gd name="T92" fmla="*/ 29 w 1355"/>
                    <a:gd name="T93" fmla="*/ 77 h 2661"/>
                    <a:gd name="T94" fmla="*/ 75 w 1355"/>
                    <a:gd name="T95" fmla="*/ 30 h 2661"/>
                    <a:gd name="T96" fmla="*/ 136 w 1355"/>
                    <a:gd name="T97" fmla="*/ 4 h 2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55" h="2661">
                      <a:moveTo>
                        <a:pt x="170" y="0"/>
                      </a:moveTo>
                      <a:lnTo>
                        <a:pt x="205" y="4"/>
                      </a:lnTo>
                      <a:lnTo>
                        <a:pt x="237" y="15"/>
                      </a:lnTo>
                      <a:lnTo>
                        <a:pt x="267" y="30"/>
                      </a:lnTo>
                      <a:lnTo>
                        <a:pt x="292" y="50"/>
                      </a:lnTo>
                      <a:lnTo>
                        <a:pt x="312" y="77"/>
                      </a:lnTo>
                      <a:lnTo>
                        <a:pt x="328" y="105"/>
                      </a:lnTo>
                      <a:lnTo>
                        <a:pt x="338" y="137"/>
                      </a:lnTo>
                      <a:lnTo>
                        <a:pt x="342" y="172"/>
                      </a:lnTo>
                      <a:lnTo>
                        <a:pt x="342" y="1527"/>
                      </a:lnTo>
                      <a:lnTo>
                        <a:pt x="1185" y="1527"/>
                      </a:lnTo>
                      <a:lnTo>
                        <a:pt x="1219" y="1530"/>
                      </a:lnTo>
                      <a:lnTo>
                        <a:pt x="1252" y="1540"/>
                      </a:lnTo>
                      <a:lnTo>
                        <a:pt x="1280" y="1555"/>
                      </a:lnTo>
                      <a:lnTo>
                        <a:pt x="1305" y="1577"/>
                      </a:lnTo>
                      <a:lnTo>
                        <a:pt x="1327" y="1602"/>
                      </a:lnTo>
                      <a:lnTo>
                        <a:pt x="1342" y="1630"/>
                      </a:lnTo>
                      <a:lnTo>
                        <a:pt x="1352" y="1662"/>
                      </a:lnTo>
                      <a:lnTo>
                        <a:pt x="1355" y="1697"/>
                      </a:lnTo>
                      <a:lnTo>
                        <a:pt x="1353" y="1729"/>
                      </a:lnTo>
                      <a:lnTo>
                        <a:pt x="1345" y="1759"/>
                      </a:lnTo>
                      <a:lnTo>
                        <a:pt x="1331" y="1785"/>
                      </a:lnTo>
                      <a:lnTo>
                        <a:pt x="1314" y="1810"/>
                      </a:lnTo>
                      <a:lnTo>
                        <a:pt x="1291" y="1830"/>
                      </a:lnTo>
                      <a:lnTo>
                        <a:pt x="1266" y="1847"/>
                      </a:lnTo>
                      <a:lnTo>
                        <a:pt x="1287" y="1891"/>
                      </a:lnTo>
                      <a:lnTo>
                        <a:pt x="1303" y="1939"/>
                      </a:lnTo>
                      <a:lnTo>
                        <a:pt x="1312" y="1989"/>
                      </a:lnTo>
                      <a:lnTo>
                        <a:pt x="1316" y="2040"/>
                      </a:lnTo>
                      <a:lnTo>
                        <a:pt x="1316" y="2518"/>
                      </a:lnTo>
                      <a:lnTo>
                        <a:pt x="1312" y="2546"/>
                      </a:lnTo>
                      <a:lnTo>
                        <a:pt x="1304" y="2573"/>
                      </a:lnTo>
                      <a:lnTo>
                        <a:pt x="1291" y="2598"/>
                      </a:lnTo>
                      <a:lnTo>
                        <a:pt x="1274" y="2619"/>
                      </a:lnTo>
                      <a:lnTo>
                        <a:pt x="1253" y="2636"/>
                      </a:lnTo>
                      <a:lnTo>
                        <a:pt x="1229" y="2649"/>
                      </a:lnTo>
                      <a:lnTo>
                        <a:pt x="1202" y="2657"/>
                      </a:lnTo>
                      <a:lnTo>
                        <a:pt x="1173" y="2661"/>
                      </a:lnTo>
                      <a:lnTo>
                        <a:pt x="1144" y="2657"/>
                      </a:lnTo>
                      <a:lnTo>
                        <a:pt x="1117" y="2649"/>
                      </a:lnTo>
                      <a:lnTo>
                        <a:pt x="1093" y="2636"/>
                      </a:lnTo>
                      <a:lnTo>
                        <a:pt x="1072" y="2619"/>
                      </a:lnTo>
                      <a:lnTo>
                        <a:pt x="1054" y="2598"/>
                      </a:lnTo>
                      <a:lnTo>
                        <a:pt x="1041" y="2573"/>
                      </a:lnTo>
                      <a:lnTo>
                        <a:pt x="1033" y="2546"/>
                      </a:lnTo>
                      <a:lnTo>
                        <a:pt x="1030" y="2518"/>
                      </a:lnTo>
                      <a:lnTo>
                        <a:pt x="1030" y="2040"/>
                      </a:lnTo>
                      <a:lnTo>
                        <a:pt x="1027" y="2013"/>
                      </a:lnTo>
                      <a:lnTo>
                        <a:pt x="1018" y="1989"/>
                      </a:lnTo>
                      <a:lnTo>
                        <a:pt x="1004" y="1967"/>
                      </a:lnTo>
                      <a:lnTo>
                        <a:pt x="986" y="1948"/>
                      </a:lnTo>
                      <a:lnTo>
                        <a:pt x="965" y="1935"/>
                      </a:lnTo>
                      <a:lnTo>
                        <a:pt x="940" y="1926"/>
                      </a:lnTo>
                      <a:lnTo>
                        <a:pt x="913" y="1923"/>
                      </a:lnTo>
                      <a:lnTo>
                        <a:pt x="436" y="1923"/>
                      </a:lnTo>
                      <a:lnTo>
                        <a:pt x="408" y="1926"/>
                      </a:lnTo>
                      <a:lnTo>
                        <a:pt x="385" y="1935"/>
                      </a:lnTo>
                      <a:lnTo>
                        <a:pt x="362" y="1948"/>
                      </a:lnTo>
                      <a:lnTo>
                        <a:pt x="344" y="1967"/>
                      </a:lnTo>
                      <a:lnTo>
                        <a:pt x="331" y="1989"/>
                      </a:lnTo>
                      <a:lnTo>
                        <a:pt x="322" y="2013"/>
                      </a:lnTo>
                      <a:lnTo>
                        <a:pt x="319" y="2040"/>
                      </a:lnTo>
                      <a:lnTo>
                        <a:pt x="319" y="2518"/>
                      </a:lnTo>
                      <a:lnTo>
                        <a:pt x="316" y="2546"/>
                      </a:lnTo>
                      <a:lnTo>
                        <a:pt x="307" y="2573"/>
                      </a:lnTo>
                      <a:lnTo>
                        <a:pt x="294" y="2598"/>
                      </a:lnTo>
                      <a:lnTo>
                        <a:pt x="276" y="2619"/>
                      </a:lnTo>
                      <a:lnTo>
                        <a:pt x="256" y="2636"/>
                      </a:lnTo>
                      <a:lnTo>
                        <a:pt x="231" y="2649"/>
                      </a:lnTo>
                      <a:lnTo>
                        <a:pt x="205" y="2657"/>
                      </a:lnTo>
                      <a:lnTo>
                        <a:pt x="175" y="2661"/>
                      </a:lnTo>
                      <a:lnTo>
                        <a:pt x="146" y="2657"/>
                      </a:lnTo>
                      <a:lnTo>
                        <a:pt x="120" y="2649"/>
                      </a:lnTo>
                      <a:lnTo>
                        <a:pt x="95" y="2636"/>
                      </a:lnTo>
                      <a:lnTo>
                        <a:pt x="75" y="2619"/>
                      </a:lnTo>
                      <a:lnTo>
                        <a:pt x="57" y="2598"/>
                      </a:lnTo>
                      <a:lnTo>
                        <a:pt x="44" y="2573"/>
                      </a:lnTo>
                      <a:lnTo>
                        <a:pt x="36" y="2546"/>
                      </a:lnTo>
                      <a:lnTo>
                        <a:pt x="32" y="2518"/>
                      </a:lnTo>
                      <a:lnTo>
                        <a:pt x="32" y="2040"/>
                      </a:lnTo>
                      <a:lnTo>
                        <a:pt x="36" y="1988"/>
                      </a:lnTo>
                      <a:lnTo>
                        <a:pt x="46" y="1938"/>
                      </a:lnTo>
                      <a:lnTo>
                        <a:pt x="62" y="1889"/>
                      </a:lnTo>
                      <a:lnTo>
                        <a:pt x="83" y="1843"/>
                      </a:lnTo>
                      <a:lnTo>
                        <a:pt x="61" y="1827"/>
                      </a:lnTo>
                      <a:lnTo>
                        <a:pt x="39" y="1806"/>
                      </a:lnTo>
                      <a:lnTo>
                        <a:pt x="23" y="1783"/>
                      </a:lnTo>
                      <a:lnTo>
                        <a:pt x="11" y="1756"/>
                      </a:lnTo>
                      <a:lnTo>
                        <a:pt x="2" y="1728"/>
                      </a:lnTo>
                      <a:lnTo>
                        <a:pt x="0" y="1697"/>
                      </a:lnTo>
                      <a:lnTo>
                        <a:pt x="0" y="172"/>
                      </a:lnTo>
                      <a:lnTo>
                        <a:pt x="4" y="137"/>
                      </a:lnTo>
                      <a:lnTo>
                        <a:pt x="13" y="105"/>
                      </a:lnTo>
                      <a:lnTo>
                        <a:pt x="29" y="77"/>
                      </a:lnTo>
                      <a:lnTo>
                        <a:pt x="50" y="50"/>
                      </a:lnTo>
                      <a:lnTo>
                        <a:pt x="75" y="30"/>
                      </a:lnTo>
                      <a:lnTo>
                        <a:pt x="105" y="15"/>
                      </a:lnTo>
                      <a:lnTo>
                        <a:pt x="136" y="4"/>
                      </a:lnTo>
                      <a:lnTo>
                        <a:pt x="17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685766"/>
                  <a:endParaRPr lang="en-US" sz="1600">
                    <a:solidFill>
                      <a:prstClr val="white"/>
                    </a:solidFill>
                    <a:latin typeface="微軟正黑體" panose="020B0604030504040204" pitchFamily="34" charset="-120"/>
                    <a:ea typeface="微軟正黑體" panose="020B0604030504040204" pitchFamily="34" charset="-120"/>
                  </a:endParaRPr>
                </a:p>
              </p:txBody>
            </p:sp>
            <p:sp>
              <p:nvSpPr>
                <p:cNvPr id="78" name="Freeform 9"/>
                <p:cNvSpPr>
                  <a:spLocks/>
                </p:cNvSpPr>
                <p:nvPr/>
              </p:nvSpPr>
              <p:spPr bwMode="auto">
                <a:xfrm>
                  <a:off x="-211" y="1379"/>
                  <a:ext cx="445" cy="357"/>
                </a:xfrm>
                <a:custGeom>
                  <a:avLst/>
                  <a:gdLst>
                    <a:gd name="T0" fmla="*/ 163 w 2225"/>
                    <a:gd name="T1" fmla="*/ 0 h 1781"/>
                    <a:gd name="T2" fmla="*/ 2062 w 2225"/>
                    <a:gd name="T3" fmla="*/ 0 h 1781"/>
                    <a:gd name="T4" fmla="*/ 2094 w 2225"/>
                    <a:gd name="T5" fmla="*/ 3 h 1781"/>
                    <a:gd name="T6" fmla="*/ 2125 w 2225"/>
                    <a:gd name="T7" fmla="*/ 13 h 1781"/>
                    <a:gd name="T8" fmla="*/ 2153 w 2225"/>
                    <a:gd name="T9" fmla="*/ 28 h 1781"/>
                    <a:gd name="T10" fmla="*/ 2177 w 2225"/>
                    <a:gd name="T11" fmla="*/ 47 h 1781"/>
                    <a:gd name="T12" fmla="*/ 2197 w 2225"/>
                    <a:gd name="T13" fmla="*/ 72 h 1781"/>
                    <a:gd name="T14" fmla="*/ 2212 w 2225"/>
                    <a:gd name="T15" fmla="*/ 100 h 1781"/>
                    <a:gd name="T16" fmla="*/ 2221 w 2225"/>
                    <a:gd name="T17" fmla="*/ 131 h 1781"/>
                    <a:gd name="T18" fmla="*/ 2225 w 2225"/>
                    <a:gd name="T19" fmla="*/ 163 h 1781"/>
                    <a:gd name="T20" fmla="*/ 2221 w 2225"/>
                    <a:gd name="T21" fmla="*/ 196 h 1781"/>
                    <a:gd name="T22" fmla="*/ 2212 w 2225"/>
                    <a:gd name="T23" fmla="*/ 227 h 1781"/>
                    <a:gd name="T24" fmla="*/ 2197 w 2225"/>
                    <a:gd name="T25" fmla="*/ 255 h 1781"/>
                    <a:gd name="T26" fmla="*/ 2177 w 2225"/>
                    <a:gd name="T27" fmla="*/ 280 h 1781"/>
                    <a:gd name="T28" fmla="*/ 2153 w 2225"/>
                    <a:gd name="T29" fmla="*/ 299 h 1781"/>
                    <a:gd name="T30" fmla="*/ 2125 w 2225"/>
                    <a:gd name="T31" fmla="*/ 314 h 1781"/>
                    <a:gd name="T32" fmla="*/ 2094 w 2225"/>
                    <a:gd name="T33" fmla="*/ 324 h 1781"/>
                    <a:gd name="T34" fmla="*/ 2062 w 2225"/>
                    <a:gd name="T35" fmla="*/ 327 h 1781"/>
                    <a:gd name="T36" fmla="*/ 1836 w 2225"/>
                    <a:gd name="T37" fmla="*/ 327 h 1781"/>
                    <a:gd name="T38" fmla="*/ 1836 w 2225"/>
                    <a:gd name="T39" fmla="*/ 1781 h 1781"/>
                    <a:gd name="T40" fmla="*/ 388 w 2225"/>
                    <a:gd name="T41" fmla="*/ 1781 h 1781"/>
                    <a:gd name="T42" fmla="*/ 388 w 2225"/>
                    <a:gd name="T43" fmla="*/ 327 h 1781"/>
                    <a:gd name="T44" fmla="*/ 163 w 2225"/>
                    <a:gd name="T45" fmla="*/ 327 h 1781"/>
                    <a:gd name="T46" fmla="*/ 131 w 2225"/>
                    <a:gd name="T47" fmla="*/ 324 h 1781"/>
                    <a:gd name="T48" fmla="*/ 100 w 2225"/>
                    <a:gd name="T49" fmla="*/ 314 h 1781"/>
                    <a:gd name="T50" fmla="*/ 73 w 2225"/>
                    <a:gd name="T51" fmla="*/ 299 h 1781"/>
                    <a:gd name="T52" fmla="*/ 48 w 2225"/>
                    <a:gd name="T53" fmla="*/ 280 h 1781"/>
                    <a:gd name="T54" fmla="*/ 27 w 2225"/>
                    <a:gd name="T55" fmla="*/ 255 h 1781"/>
                    <a:gd name="T56" fmla="*/ 13 w 2225"/>
                    <a:gd name="T57" fmla="*/ 227 h 1781"/>
                    <a:gd name="T58" fmla="*/ 4 w 2225"/>
                    <a:gd name="T59" fmla="*/ 196 h 1781"/>
                    <a:gd name="T60" fmla="*/ 0 w 2225"/>
                    <a:gd name="T61" fmla="*/ 163 h 1781"/>
                    <a:gd name="T62" fmla="*/ 4 w 2225"/>
                    <a:gd name="T63" fmla="*/ 131 h 1781"/>
                    <a:gd name="T64" fmla="*/ 13 w 2225"/>
                    <a:gd name="T65" fmla="*/ 100 h 1781"/>
                    <a:gd name="T66" fmla="*/ 27 w 2225"/>
                    <a:gd name="T67" fmla="*/ 72 h 1781"/>
                    <a:gd name="T68" fmla="*/ 48 w 2225"/>
                    <a:gd name="T69" fmla="*/ 47 h 1781"/>
                    <a:gd name="T70" fmla="*/ 73 w 2225"/>
                    <a:gd name="T71" fmla="*/ 28 h 1781"/>
                    <a:gd name="T72" fmla="*/ 100 w 2225"/>
                    <a:gd name="T73" fmla="*/ 13 h 1781"/>
                    <a:gd name="T74" fmla="*/ 131 w 2225"/>
                    <a:gd name="T75" fmla="*/ 3 h 1781"/>
                    <a:gd name="T76" fmla="*/ 163 w 2225"/>
                    <a:gd name="T77" fmla="*/ 0 h 1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25" h="1781">
                      <a:moveTo>
                        <a:pt x="163" y="0"/>
                      </a:moveTo>
                      <a:lnTo>
                        <a:pt x="2062" y="0"/>
                      </a:lnTo>
                      <a:lnTo>
                        <a:pt x="2094" y="3"/>
                      </a:lnTo>
                      <a:lnTo>
                        <a:pt x="2125" y="13"/>
                      </a:lnTo>
                      <a:lnTo>
                        <a:pt x="2153" y="28"/>
                      </a:lnTo>
                      <a:lnTo>
                        <a:pt x="2177" y="47"/>
                      </a:lnTo>
                      <a:lnTo>
                        <a:pt x="2197" y="72"/>
                      </a:lnTo>
                      <a:lnTo>
                        <a:pt x="2212" y="100"/>
                      </a:lnTo>
                      <a:lnTo>
                        <a:pt x="2221" y="131"/>
                      </a:lnTo>
                      <a:lnTo>
                        <a:pt x="2225" y="163"/>
                      </a:lnTo>
                      <a:lnTo>
                        <a:pt x="2221" y="196"/>
                      </a:lnTo>
                      <a:lnTo>
                        <a:pt x="2212" y="227"/>
                      </a:lnTo>
                      <a:lnTo>
                        <a:pt x="2197" y="255"/>
                      </a:lnTo>
                      <a:lnTo>
                        <a:pt x="2177" y="280"/>
                      </a:lnTo>
                      <a:lnTo>
                        <a:pt x="2153" y="299"/>
                      </a:lnTo>
                      <a:lnTo>
                        <a:pt x="2125" y="314"/>
                      </a:lnTo>
                      <a:lnTo>
                        <a:pt x="2094" y="324"/>
                      </a:lnTo>
                      <a:lnTo>
                        <a:pt x="2062" y="327"/>
                      </a:lnTo>
                      <a:lnTo>
                        <a:pt x="1836" y="327"/>
                      </a:lnTo>
                      <a:lnTo>
                        <a:pt x="1836" y="1781"/>
                      </a:lnTo>
                      <a:lnTo>
                        <a:pt x="388" y="1781"/>
                      </a:lnTo>
                      <a:lnTo>
                        <a:pt x="388" y="327"/>
                      </a:lnTo>
                      <a:lnTo>
                        <a:pt x="163" y="327"/>
                      </a:lnTo>
                      <a:lnTo>
                        <a:pt x="131" y="324"/>
                      </a:lnTo>
                      <a:lnTo>
                        <a:pt x="100" y="314"/>
                      </a:lnTo>
                      <a:lnTo>
                        <a:pt x="73" y="299"/>
                      </a:lnTo>
                      <a:lnTo>
                        <a:pt x="48" y="280"/>
                      </a:lnTo>
                      <a:lnTo>
                        <a:pt x="27" y="255"/>
                      </a:lnTo>
                      <a:lnTo>
                        <a:pt x="13" y="227"/>
                      </a:lnTo>
                      <a:lnTo>
                        <a:pt x="4" y="196"/>
                      </a:lnTo>
                      <a:lnTo>
                        <a:pt x="0" y="163"/>
                      </a:lnTo>
                      <a:lnTo>
                        <a:pt x="4" y="131"/>
                      </a:lnTo>
                      <a:lnTo>
                        <a:pt x="13" y="100"/>
                      </a:lnTo>
                      <a:lnTo>
                        <a:pt x="27" y="72"/>
                      </a:lnTo>
                      <a:lnTo>
                        <a:pt x="48" y="47"/>
                      </a:lnTo>
                      <a:lnTo>
                        <a:pt x="73" y="28"/>
                      </a:lnTo>
                      <a:lnTo>
                        <a:pt x="100" y="13"/>
                      </a:lnTo>
                      <a:lnTo>
                        <a:pt x="131" y="3"/>
                      </a:lnTo>
                      <a:lnTo>
                        <a:pt x="163"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685766"/>
                  <a:endParaRPr lang="en-US" sz="1600">
                    <a:solidFill>
                      <a:prstClr val="white"/>
                    </a:solidFill>
                    <a:latin typeface="微軟正黑體" panose="020B0604030504040204" pitchFamily="34" charset="-120"/>
                    <a:ea typeface="微軟正黑體" panose="020B0604030504040204" pitchFamily="34" charset="-120"/>
                  </a:endParaRPr>
                </a:p>
              </p:txBody>
            </p:sp>
            <p:sp>
              <p:nvSpPr>
                <p:cNvPr id="79" name="Freeform 10"/>
                <p:cNvSpPr>
                  <a:spLocks noEditPoints="1"/>
                </p:cNvSpPr>
                <p:nvPr/>
              </p:nvSpPr>
              <p:spPr bwMode="auto">
                <a:xfrm>
                  <a:off x="-96" y="1127"/>
                  <a:ext cx="306" cy="242"/>
                </a:xfrm>
                <a:custGeom>
                  <a:avLst/>
                  <a:gdLst>
                    <a:gd name="T0" fmla="*/ 824 w 1530"/>
                    <a:gd name="T1" fmla="*/ 449 h 1209"/>
                    <a:gd name="T2" fmla="*/ 900 w 1530"/>
                    <a:gd name="T3" fmla="*/ 456 h 1209"/>
                    <a:gd name="T4" fmla="*/ 888 w 1530"/>
                    <a:gd name="T5" fmla="*/ 411 h 1209"/>
                    <a:gd name="T6" fmla="*/ 856 w 1530"/>
                    <a:gd name="T7" fmla="*/ 375 h 1209"/>
                    <a:gd name="T8" fmla="*/ 1126 w 1530"/>
                    <a:gd name="T9" fmla="*/ 297 h 1209"/>
                    <a:gd name="T10" fmla="*/ 1079 w 1530"/>
                    <a:gd name="T11" fmla="*/ 315 h 1209"/>
                    <a:gd name="T12" fmla="*/ 1042 w 1530"/>
                    <a:gd name="T13" fmla="*/ 350 h 1209"/>
                    <a:gd name="T14" fmla="*/ 1020 w 1530"/>
                    <a:gd name="T15" fmla="*/ 398 h 1209"/>
                    <a:gd name="T16" fmla="*/ 1020 w 1530"/>
                    <a:gd name="T17" fmla="*/ 449 h 1209"/>
                    <a:gd name="T18" fmla="*/ 1038 w 1530"/>
                    <a:gd name="T19" fmla="*/ 497 h 1209"/>
                    <a:gd name="T20" fmla="*/ 1073 w 1530"/>
                    <a:gd name="T21" fmla="*/ 534 h 1209"/>
                    <a:gd name="T22" fmla="*/ 1124 w 1530"/>
                    <a:gd name="T23" fmla="*/ 555 h 1209"/>
                    <a:gd name="T24" fmla="*/ 1179 w 1530"/>
                    <a:gd name="T25" fmla="*/ 554 h 1209"/>
                    <a:gd name="T26" fmla="*/ 1228 w 1530"/>
                    <a:gd name="T27" fmla="*/ 531 h 1209"/>
                    <a:gd name="T28" fmla="*/ 1280 w 1530"/>
                    <a:gd name="T29" fmla="*/ 411 h 1209"/>
                    <a:gd name="T30" fmla="*/ 1263 w 1530"/>
                    <a:gd name="T31" fmla="*/ 360 h 1209"/>
                    <a:gd name="T32" fmla="*/ 1226 w 1530"/>
                    <a:gd name="T33" fmla="*/ 319 h 1209"/>
                    <a:gd name="T34" fmla="*/ 1177 w 1530"/>
                    <a:gd name="T35" fmla="*/ 298 h 1209"/>
                    <a:gd name="T36" fmla="*/ 946 w 1530"/>
                    <a:gd name="T37" fmla="*/ 170 h 1209"/>
                    <a:gd name="T38" fmla="*/ 938 w 1530"/>
                    <a:gd name="T39" fmla="*/ 247 h 1209"/>
                    <a:gd name="T40" fmla="*/ 985 w 1530"/>
                    <a:gd name="T41" fmla="*/ 235 h 1209"/>
                    <a:gd name="T42" fmla="*/ 1019 w 1530"/>
                    <a:gd name="T43" fmla="*/ 203 h 1209"/>
                    <a:gd name="T44" fmla="*/ 1461 w 1530"/>
                    <a:gd name="T45" fmla="*/ 0 h 1209"/>
                    <a:gd name="T46" fmla="*/ 1498 w 1530"/>
                    <a:gd name="T47" fmla="*/ 12 h 1209"/>
                    <a:gd name="T48" fmla="*/ 1522 w 1530"/>
                    <a:gd name="T49" fmla="*/ 38 h 1209"/>
                    <a:gd name="T50" fmla="*/ 1530 w 1530"/>
                    <a:gd name="T51" fmla="*/ 74 h 1209"/>
                    <a:gd name="T52" fmla="*/ 1195 w 1530"/>
                    <a:gd name="T53" fmla="*/ 1159 h 1209"/>
                    <a:gd name="T54" fmla="*/ 1176 w 1530"/>
                    <a:gd name="T55" fmla="*/ 1189 h 1209"/>
                    <a:gd name="T56" fmla="*/ 1145 w 1530"/>
                    <a:gd name="T57" fmla="*/ 1207 h 1209"/>
                    <a:gd name="T58" fmla="*/ 71 w 1530"/>
                    <a:gd name="T59" fmla="*/ 1209 h 1209"/>
                    <a:gd name="T60" fmla="*/ 28 w 1530"/>
                    <a:gd name="T61" fmla="*/ 1195 h 1209"/>
                    <a:gd name="T62" fmla="*/ 3 w 1530"/>
                    <a:gd name="T63" fmla="*/ 1160 h 1209"/>
                    <a:gd name="T64" fmla="*/ 3 w 1530"/>
                    <a:gd name="T65" fmla="*/ 1115 h 1209"/>
                    <a:gd name="T66" fmla="*/ 28 w 1530"/>
                    <a:gd name="T67" fmla="*/ 1081 h 1209"/>
                    <a:gd name="T68" fmla="*/ 71 w 1530"/>
                    <a:gd name="T69" fmla="*/ 1067 h 1209"/>
                    <a:gd name="T70" fmla="*/ 1205 w 1530"/>
                    <a:gd name="T71" fmla="*/ 650 h 1209"/>
                    <a:gd name="T72" fmla="*/ 930 w 1530"/>
                    <a:gd name="T73" fmla="*/ 130 h 1209"/>
                    <a:gd name="T74" fmla="*/ 1392 w 1530"/>
                    <a:gd name="T75" fmla="*/ 50 h 1209"/>
                    <a:gd name="T76" fmla="*/ 1411 w 1530"/>
                    <a:gd name="T77" fmla="*/ 19 h 1209"/>
                    <a:gd name="T78" fmla="*/ 1443 w 1530"/>
                    <a:gd name="T79" fmla="*/ 2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30" h="1209">
                      <a:moveTo>
                        <a:pt x="856" y="375"/>
                      </a:moveTo>
                      <a:lnTo>
                        <a:pt x="824" y="449"/>
                      </a:lnTo>
                      <a:lnTo>
                        <a:pt x="896" y="481"/>
                      </a:lnTo>
                      <a:lnTo>
                        <a:pt x="900" y="456"/>
                      </a:lnTo>
                      <a:lnTo>
                        <a:pt x="896" y="434"/>
                      </a:lnTo>
                      <a:lnTo>
                        <a:pt x="888" y="411"/>
                      </a:lnTo>
                      <a:lnTo>
                        <a:pt x="875" y="392"/>
                      </a:lnTo>
                      <a:lnTo>
                        <a:pt x="856" y="375"/>
                      </a:lnTo>
                      <a:close/>
                      <a:moveTo>
                        <a:pt x="1151" y="294"/>
                      </a:moveTo>
                      <a:lnTo>
                        <a:pt x="1126" y="297"/>
                      </a:lnTo>
                      <a:lnTo>
                        <a:pt x="1101" y="304"/>
                      </a:lnTo>
                      <a:lnTo>
                        <a:pt x="1079" y="315"/>
                      </a:lnTo>
                      <a:lnTo>
                        <a:pt x="1060" y="330"/>
                      </a:lnTo>
                      <a:lnTo>
                        <a:pt x="1042" y="350"/>
                      </a:lnTo>
                      <a:lnTo>
                        <a:pt x="1029" y="373"/>
                      </a:lnTo>
                      <a:lnTo>
                        <a:pt x="1020" y="398"/>
                      </a:lnTo>
                      <a:lnTo>
                        <a:pt x="1018" y="424"/>
                      </a:lnTo>
                      <a:lnTo>
                        <a:pt x="1020" y="449"/>
                      </a:lnTo>
                      <a:lnTo>
                        <a:pt x="1026" y="474"/>
                      </a:lnTo>
                      <a:lnTo>
                        <a:pt x="1038" y="497"/>
                      </a:lnTo>
                      <a:lnTo>
                        <a:pt x="1054" y="516"/>
                      </a:lnTo>
                      <a:lnTo>
                        <a:pt x="1073" y="534"/>
                      </a:lnTo>
                      <a:lnTo>
                        <a:pt x="1097" y="547"/>
                      </a:lnTo>
                      <a:lnTo>
                        <a:pt x="1124" y="555"/>
                      </a:lnTo>
                      <a:lnTo>
                        <a:pt x="1151" y="558"/>
                      </a:lnTo>
                      <a:lnTo>
                        <a:pt x="1179" y="554"/>
                      </a:lnTo>
                      <a:lnTo>
                        <a:pt x="1204" y="546"/>
                      </a:lnTo>
                      <a:lnTo>
                        <a:pt x="1228" y="531"/>
                      </a:lnTo>
                      <a:lnTo>
                        <a:pt x="1248" y="512"/>
                      </a:lnTo>
                      <a:lnTo>
                        <a:pt x="1280" y="411"/>
                      </a:lnTo>
                      <a:lnTo>
                        <a:pt x="1274" y="385"/>
                      </a:lnTo>
                      <a:lnTo>
                        <a:pt x="1263" y="360"/>
                      </a:lnTo>
                      <a:lnTo>
                        <a:pt x="1247" y="338"/>
                      </a:lnTo>
                      <a:lnTo>
                        <a:pt x="1226" y="319"/>
                      </a:lnTo>
                      <a:lnTo>
                        <a:pt x="1203" y="305"/>
                      </a:lnTo>
                      <a:lnTo>
                        <a:pt x="1177" y="298"/>
                      </a:lnTo>
                      <a:lnTo>
                        <a:pt x="1151" y="294"/>
                      </a:lnTo>
                      <a:close/>
                      <a:moveTo>
                        <a:pt x="946" y="170"/>
                      </a:moveTo>
                      <a:lnTo>
                        <a:pt x="914" y="243"/>
                      </a:lnTo>
                      <a:lnTo>
                        <a:pt x="938" y="247"/>
                      </a:lnTo>
                      <a:lnTo>
                        <a:pt x="962" y="243"/>
                      </a:lnTo>
                      <a:lnTo>
                        <a:pt x="985" y="235"/>
                      </a:lnTo>
                      <a:lnTo>
                        <a:pt x="1004" y="222"/>
                      </a:lnTo>
                      <a:lnTo>
                        <a:pt x="1019" y="203"/>
                      </a:lnTo>
                      <a:lnTo>
                        <a:pt x="946" y="170"/>
                      </a:lnTo>
                      <a:close/>
                      <a:moveTo>
                        <a:pt x="1461" y="0"/>
                      </a:moveTo>
                      <a:lnTo>
                        <a:pt x="1480" y="4"/>
                      </a:lnTo>
                      <a:lnTo>
                        <a:pt x="1498" y="12"/>
                      </a:lnTo>
                      <a:lnTo>
                        <a:pt x="1512" y="24"/>
                      </a:lnTo>
                      <a:lnTo>
                        <a:pt x="1522" y="38"/>
                      </a:lnTo>
                      <a:lnTo>
                        <a:pt x="1529" y="55"/>
                      </a:lnTo>
                      <a:lnTo>
                        <a:pt x="1530" y="74"/>
                      </a:lnTo>
                      <a:lnTo>
                        <a:pt x="1528" y="93"/>
                      </a:lnTo>
                      <a:lnTo>
                        <a:pt x="1195" y="1159"/>
                      </a:lnTo>
                      <a:lnTo>
                        <a:pt x="1188" y="1176"/>
                      </a:lnTo>
                      <a:lnTo>
                        <a:pt x="1176" y="1189"/>
                      </a:lnTo>
                      <a:lnTo>
                        <a:pt x="1162" y="1200"/>
                      </a:lnTo>
                      <a:lnTo>
                        <a:pt x="1145" y="1207"/>
                      </a:lnTo>
                      <a:lnTo>
                        <a:pt x="1127" y="1209"/>
                      </a:lnTo>
                      <a:lnTo>
                        <a:pt x="71" y="1209"/>
                      </a:lnTo>
                      <a:lnTo>
                        <a:pt x="49" y="1206"/>
                      </a:lnTo>
                      <a:lnTo>
                        <a:pt x="28" y="1195"/>
                      </a:lnTo>
                      <a:lnTo>
                        <a:pt x="13" y="1181"/>
                      </a:lnTo>
                      <a:lnTo>
                        <a:pt x="3" y="1160"/>
                      </a:lnTo>
                      <a:lnTo>
                        <a:pt x="0" y="1138"/>
                      </a:lnTo>
                      <a:lnTo>
                        <a:pt x="3" y="1115"/>
                      </a:lnTo>
                      <a:lnTo>
                        <a:pt x="13" y="1096"/>
                      </a:lnTo>
                      <a:lnTo>
                        <a:pt x="28" y="1081"/>
                      </a:lnTo>
                      <a:lnTo>
                        <a:pt x="49" y="1071"/>
                      </a:lnTo>
                      <a:lnTo>
                        <a:pt x="71" y="1067"/>
                      </a:lnTo>
                      <a:lnTo>
                        <a:pt x="1075" y="1067"/>
                      </a:lnTo>
                      <a:lnTo>
                        <a:pt x="1205" y="650"/>
                      </a:lnTo>
                      <a:lnTo>
                        <a:pt x="783" y="465"/>
                      </a:lnTo>
                      <a:lnTo>
                        <a:pt x="930" y="130"/>
                      </a:lnTo>
                      <a:lnTo>
                        <a:pt x="1314" y="298"/>
                      </a:lnTo>
                      <a:lnTo>
                        <a:pt x="1392" y="50"/>
                      </a:lnTo>
                      <a:lnTo>
                        <a:pt x="1399" y="33"/>
                      </a:lnTo>
                      <a:lnTo>
                        <a:pt x="1411" y="19"/>
                      </a:lnTo>
                      <a:lnTo>
                        <a:pt x="1426" y="8"/>
                      </a:lnTo>
                      <a:lnTo>
                        <a:pt x="1443" y="2"/>
                      </a:lnTo>
                      <a:lnTo>
                        <a:pt x="1461"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685766"/>
                  <a:endParaRPr lang="en-US" sz="1600">
                    <a:solidFill>
                      <a:prstClr val="white"/>
                    </a:solidFill>
                    <a:latin typeface="微軟正黑體" panose="020B0604030504040204" pitchFamily="34" charset="-120"/>
                    <a:ea typeface="微軟正黑體" panose="020B0604030504040204" pitchFamily="34" charset="-120"/>
                  </a:endParaRPr>
                </a:p>
              </p:txBody>
            </p:sp>
            <p:sp>
              <p:nvSpPr>
                <p:cNvPr id="80" name="Freeform 11"/>
                <p:cNvSpPr>
                  <a:spLocks noEditPoints="1"/>
                </p:cNvSpPr>
                <p:nvPr/>
              </p:nvSpPr>
              <p:spPr bwMode="auto">
                <a:xfrm>
                  <a:off x="35" y="1591"/>
                  <a:ext cx="32" cy="38"/>
                </a:xfrm>
                <a:custGeom>
                  <a:avLst/>
                  <a:gdLst>
                    <a:gd name="T0" fmla="*/ 71 w 159"/>
                    <a:gd name="T1" fmla="*/ 143 h 192"/>
                    <a:gd name="T2" fmla="*/ 79 w 159"/>
                    <a:gd name="T3" fmla="*/ 143 h 192"/>
                    <a:gd name="T4" fmla="*/ 85 w 159"/>
                    <a:gd name="T5" fmla="*/ 141 h 192"/>
                    <a:gd name="T6" fmla="*/ 87 w 159"/>
                    <a:gd name="T7" fmla="*/ 138 h 192"/>
                    <a:gd name="T8" fmla="*/ 90 w 159"/>
                    <a:gd name="T9" fmla="*/ 136 h 192"/>
                    <a:gd name="T10" fmla="*/ 90 w 159"/>
                    <a:gd name="T11" fmla="*/ 129 h 192"/>
                    <a:gd name="T12" fmla="*/ 87 w 159"/>
                    <a:gd name="T13" fmla="*/ 123 h 192"/>
                    <a:gd name="T14" fmla="*/ 82 w 159"/>
                    <a:gd name="T15" fmla="*/ 116 h 192"/>
                    <a:gd name="T16" fmla="*/ 82 w 159"/>
                    <a:gd name="T17" fmla="*/ 44 h 192"/>
                    <a:gd name="T18" fmla="*/ 77 w 159"/>
                    <a:gd name="T19" fmla="*/ 46 h 192"/>
                    <a:gd name="T20" fmla="*/ 73 w 159"/>
                    <a:gd name="T21" fmla="*/ 51 h 192"/>
                    <a:gd name="T22" fmla="*/ 72 w 159"/>
                    <a:gd name="T23" fmla="*/ 57 h 192"/>
                    <a:gd name="T24" fmla="*/ 74 w 159"/>
                    <a:gd name="T25" fmla="*/ 63 h 192"/>
                    <a:gd name="T26" fmla="*/ 79 w 159"/>
                    <a:gd name="T27" fmla="*/ 70 h 192"/>
                    <a:gd name="T28" fmla="*/ 86 w 159"/>
                    <a:gd name="T29" fmla="*/ 44 h 192"/>
                    <a:gd name="T30" fmla="*/ 129 w 159"/>
                    <a:gd name="T31" fmla="*/ 10 h 192"/>
                    <a:gd name="T32" fmla="*/ 140 w 159"/>
                    <a:gd name="T33" fmla="*/ 38 h 192"/>
                    <a:gd name="T34" fmla="*/ 159 w 159"/>
                    <a:gd name="T35" fmla="*/ 55 h 192"/>
                    <a:gd name="T36" fmla="*/ 136 w 159"/>
                    <a:gd name="T37" fmla="*/ 73 h 192"/>
                    <a:gd name="T38" fmla="*/ 110 w 159"/>
                    <a:gd name="T39" fmla="*/ 52 h 192"/>
                    <a:gd name="T40" fmla="*/ 100 w 159"/>
                    <a:gd name="T41" fmla="*/ 91 h 192"/>
                    <a:gd name="T42" fmla="*/ 117 w 159"/>
                    <a:gd name="T43" fmla="*/ 112 h 192"/>
                    <a:gd name="T44" fmla="*/ 123 w 159"/>
                    <a:gd name="T45" fmla="*/ 133 h 192"/>
                    <a:gd name="T46" fmla="*/ 115 w 159"/>
                    <a:gd name="T47" fmla="*/ 157 h 192"/>
                    <a:gd name="T48" fmla="*/ 96 w 159"/>
                    <a:gd name="T49" fmla="*/ 169 h 192"/>
                    <a:gd name="T50" fmla="*/ 59 w 159"/>
                    <a:gd name="T51" fmla="*/ 168 h 192"/>
                    <a:gd name="T52" fmla="*/ 29 w 159"/>
                    <a:gd name="T53" fmla="*/ 182 h 192"/>
                    <a:gd name="T54" fmla="*/ 17 w 159"/>
                    <a:gd name="T55" fmla="*/ 148 h 192"/>
                    <a:gd name="T56" fmla="*/ 0 w 159"/>
                    <a:gd name="T57" fmla="*/ 132 h 192"/>
                    <a:gd name="T58" fmla="*/ 16 w 159"/>
                    <a:gd name="T59" fmla="*/ 107 h 192"/>
                    <a:gd name="T60" fmla="*/ 32 w 159"/>
                    <a:gd name="T61" fmla="*/ 124 h 192"/>
                    <a:gd name="T62" fmla="*/ 50 w 159"/>
                    <a:gd name="T63" fmla="*/ 136 h 192"/>
                    <a:gd name="T64" fmla="*/ 60 w 159"/>
                    <a:gd name="T65" fmla="*/ 94 h 192"/>
                    <a:gd name="T66" fmla="*/ 41 w 159"/>
                    <a:gd name="T67" fmla="*/ 67 h 192"/>
                    <a:gd name="T68" fmla="*/ 43 w 159"/>
                    <a:gd name="T69" fmla="*/ 38 h 192"/>
                    <a:gd name="T70" fmla="*/ 56 w 159"/>
                    <a:gd name="T71" fmla="*/ 21 h 192"/>
                    <a:gd name="T72" fmla="*/ 82 w 159"/>
                    <a:gd name="T73" fmla="*/ 15 h 192"/>
                    <a:gd name="T74" fmla="*/ 110 w 159"/>
                    <a:gd name="T75"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9" h="192">
                      <a:moveTo>
                        <a:pt x="82" y="116"/>
                      </a:moveTo>
                      <a:lnTo>
                        <a:pt x="71" y="143"/>
                      </a:lnTo>
                      <a:lnTo>
                        <a:pt x="75" y="143"/>
                      </a:lnTo>
                      <a:lnTo>
                        <a:pt x="79" y="143"/>
                      </a:lnTo>
                      <a:lnTo>
                        <a:pt x="82" y="142"/>
                      </a:lnTo>
                      <a:lnTo>
                        <a:pt x="85" y="141"/>
                      </a:lnTo>
                      <a:lnTo>
                        <a:pt x="86" y="139"/>
                      </a:lnTo>
                      <a:lnTo>
                        <a:pt x="87" y="138"/>
                      </a:lnTo>
                      <a:lnTo>
                        <a:pt x="88" y="137"/>
                      </a:lnTo>
                      <a:lnTo>
                        <a:pt x="90" y="136"/>
                      </a:lnTo>
                      <a:lnTo>
                        <a:pt x="90" y="132"/>
                      </a:lnTo>
                      <a:lnTo>
                        <a:pt x="90" y="129"/>
                      </a:lnTo>
                      <a:lnTo>
                        <a:pt x="90" y="126"/>
                      </a:lnTo>
                      <a:lnTo>
                        <a:pt x="87" y="123"/>
                      </a:lnTo>
                      <a:lnTo>
                        <a:pt x="85" y="119"/>
                      </a:lnTo>
                      <a:lnTo>
                        <a:pt x="82" y="116"/>
                      </a:lnTo>
                      <a:close/>
                      <a:moveTo>
                        <a:pt x="86" y="44"/>
                      </a:moveTo>
                      <a:lnTo>
                        <a:pt x="82" y="44"/>
                      </a:lnTo>
                      <a:lnTo>
                        <a:pt x="80" y="44"/>
                      </a:lnTo>
                      <a:lnTo>
                        <a:pt x="77" y="46"/>
                      </a:lnTo>
                      <a:lnTo>
                        <a:pt x="74" y="48"/>
                      </a:lnTo>
                      <a:lnTo>
                        <a:pt x="73" y="51"/>
                      </a:lnTo>
                      <a:lnTo>
                        <a:pt x="72" y="54"/>
                      </a:lnTo>
                      <a:lnTo>
                        <a:pt x="72" y="57"/>
                      </a:lnTo>
                      <a:lnTo>
                        <a:pt x="72" y="61"/>
                      </a:lnTo>
                      <a:lnTo>
                        <a:pt x="74" y="63"/>
                      </a:lnTo>
                      <a:lnTo>
                        <a:pt x="75" y="67"/>
                      </a:lnTo>
                      <a:lnTo>
                        <a:pt x="79" y="70"/>
                      </a:lnTo>
                      <a:lnTo>
                        <a:pt x="90" y="44"/>
                      </a:lnTo>
                      <a:lnTo>
                        <a:pt x="86" y="44"/>
                      </a:lnTo>
                      <a:close/>
                      <a:moveTo>
                        <a:pt x="110" y="0"/>
                      </a:moveTo>
                      <a:lnTo>
                        <a:pt x="129" y="10"/>
                      </a:lnTo>
                      <a:lnTo>
                        <a:pt x="121" y="26"/>
                      </a:lnTo>
                      <a:lnTo>
                        <a:pt x="140" y="38"/>
                      </a:lnTo>
                      <a:lnTo>
                        <a:pt x="156" y="52"/>
                      </a:lnTo>
                      <a:lnTo>
                        <a:pt x="159" y="55"/>
                      </a:lnTo>
                      <a:lnTo>
                        <a:pt x="138" y="75"/>
                      </a:lnTo>
                      <a:lnTo>
                        <a:pt x="136" y="73"/>
                      </a:lnTo>
                      <a:lnTo>
                        <a:pt x="123" y="61"/>
                      </a:lnTo>
                      <a:lnTo>
                        <a:pt x="110" y="52"/>
                      </a:lnTo>
                      <a:lnTo>
                        <a:pt x="96" y="86"/>
                      </a:lnTo>
                      <a:lnTo>
                        <a:pt x="100" y="91"/>
                      </a:lnTo>
                      <a:lnTo>
                        <a:pt x="110" y="102"/>
                      </a:lnTo>
                      <a:lnTo>
                        <a:pt x="117" y="112"/>
                      </a:lnTo>
                      <a:lnTo>
                        <a:pt x="122" y="120"/>
                      </a:lnTo>
                      <a:lnTo>
                        <a:pt x="123" y="133"/>
                      </a:lnTo>
                      <a:lnTo>
                        <a:pt x="119" y="148"/>
                      </a:lnTo>
                      <a:lnTo>
                        <a:pt x="115" y="157"/>
                      </a:lnTo>
                      <a:lnTo>
                        <a:pt x="106" y="164"/>
                      </a:lnTo>
                      <a:lnTo>
                        <a:pt x="96" y="169"/>
                      </a:lnTo>
                      <a:lnTo>
                        <a:pt x="79" y="172"/>
                      </a:lnTo>
                      <a:lnTo>
                        <a:pt x="59" y="168"/>
                      </a:lnTo>
                      <a:lnTo>
                        <a:pt x="49" y="192"/>
                      </a:lnTo>
                      <a:lnTo>
                        <a:pt x="29" y="182"/>
                      </a:lnTo>
                      <a:lnTo>
                        <a:pt x="40" y="161"/>
                      </a:lnTo>
                      <a:lnTo>
                        <a:pt x="17" y="148"/>
                      </a:lnTo>
                      <a:lnTo>
                        <a:pt x="2" y="133"/>
                      </a:lnTo>
                      <a:lnTo>
                        <a:pt x="0" y="132"/>
                      </a:lnTo>
                      <a:lnTo>
                        <a:pt x="12" y="104"/>
                      </a:lnTo>
                      <a:lnTo>
                        <a:pt x="16" y="107"/>
                      </a:lnTo>
                      <a:lnTo>
                        <a:pt x="23" y="116"/>
                      </a:lnTo>
                      <a:lnTo>
                        <a:pt x="32" y="124"/>
                      </a:lnTo>
                      <a:lnTo>
                        <a:pt x="42" y="130"/>
                      </a:lnTo>
                      <a:lnTo>
                        <a:pt x="50" y="136"/>
                      </a:lnTo>
                      <a:lnTo>
                        <a:pt x="66" y="100"/>
                      </a:lnTo>
                      <a:lnTo>
                        <a:pt x="60" y="94"/>
                      </a:lnTo>
                      <a:lnTo>
                        <a:pt x="48" y="80"/>
                      </a:lnTo>
                      <a:lnTo>
                        <a:pt x="41" y="67"/>
                      </a:lnTo>
                      <a:lnTo>
                        <a:pt x="38" y="52"/>
                      </a:lnTo>
                      <a:lnTo>
                        <a:pt x="43" y="38"/>
                      </a:lnTo>
                      <a:lnTo>
                        <a:pt x="48" y="29"/>
                      </a:lnTo>
                      <a:lnTo>
                        <a:pt x="56" y="21"/>
                      </a:lnTo>
                      <a:lnTo>
                        <a:pt x="67" y="17"/>
                      </a:lnTo>
                      <a:lnTo>
                        <a:pt x="82" y="15"/>
                      </a:lnTo>
                      <a:lnTo>
                        <a:pt x="102" y="19"/>
                      </a:lnTo>
                      <a:lnTo>
                        <a:pt x="11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685766"/>
                  <a:endParaRPr lang="en-US" sz="1600">
                    <a:solidFill>
                      <a:prstClr val="white"/>
                    </a:solidFill>
                    <a:latin typeface="微軟正黑體" panose="020B0604030504040204" pitchFamily="34" charset="-120"/>
                    <a:ea typeface="微軟正黑體" panose="020B0604030504040204" pitchFamily="34" charset="-120"/>
                  </a:endParaRPr>
                </a:p>
              </p:txBody>
            </p:sp>
            <p:sp>
              <p:nvSpPr>
                <p:cNvPr id="81" name="Freeform 12"/>
                <p:cNvSpPr>
                  <a:spLocks noEditPoints="1"/>
                </p:cNvSpPr>
                <p:nvPr/>
              </p:nvSpPr>
              <p:spPr bwMode="auto">
                <a:xfrm>
                  <a:off x="-75" y="1466"/>
                  <a:ext cx="164" cy="87"/>
                </a:xfrm>
                <a:custGeom>
                  <a:avLst/>
                  <a:gdLst>
                    <a:gd name="T0" fmla="*/ 663 w 820"/>
                    <a:gd name="T1" fmla="*/ 331 h 432"/>
                    <a:gd name="T2" fmla="*/ 613 w 820"/>
                    <a:gd name="T3" fmla="*/ 350 h 432"/>
                    <a:gd name="T4" fmla="*/ 576 w 820"/>
                    <a:gd name="T5" fmla="*/ 386 h 432"/>
                    <a:gd name="T6" fmla="*/ 692 w 820"/>
                    <a:gd name="T7" fmla="*/ 330 h 432"/>
                    <a:gd name="T8" fmla="*/ 44 w 820"/>
                    <a:gd name="T9" fmla="*/ 299 h 432"/>
                    <a:gd name="T10" fmla="*/ 131 w 820"/>
                    <a:gd name="T11" fmla="*/ 295 h 432"/>
                    <a:gd name="T12" fmla="*/ 120 w 820"/>
                    <a:gd name="T13" fmla="*/ 262 h 432"/>
                    <a:gd name="T14" fmla="*/ 94 w 820"/>
                    <a:gd name="T15" fmla="*/ 237 h 432"/>
                    <a:gd name="T16" fmla="*/ 691 w 820"/>
                    <a:gd name="T17" fmla="*/ 119 h 432"/>
                    <a:gd name="T18" fmla="*/ 692 w 820"/>
                    <a:gd name="T19" fmla="*/ 155 h 432"/>
                    <a:gd name="T20" fmla="*/ 711 w 820"/>
                    <a:gd name="T21" fmla="*/ 183 h 432"/>
                    <a:gd name="T22" fmla="*/ 745 w 820"/>
                    <a:gd name="T23" fmla="*/ 202 h 432"/>
                    <a:gd name="T24" fmla="*/ 691 w 820"/>
                    <a:gd name="T25" fmla="*/ 119 h 432"/>
                    <a:gd name="T26" fmla="*/ 401 w 820"/>
                    <a:gd name="T27" fmla="*/ 101 h 432"/>
                    <a:gd name="T28" fmla="*/ 345 w 820"/>
                    <a:gd name="T29" fmla="*/ 118 h 432"/>
                    <a:gd name="T30" fmla="*/ 300 w 820"/>
                    <a:gd name="T31" fmla="*/ 150 h 432"/>
                    <a:gd name="T32" fmla="*/ 269 w 820"/>
                    <a:gd name="T33" fmla="*/ 193 h 432"/>
                    <a:gd name="T34" fmla="*/ 262 w 820"/>
                    <a:gd name="T35" fmla="*/ 239 h 432"/>
                    <a:gd name="T36" fmla="*/ 276 w 820"/>
                    <a:gd name="T37" fmla="*/ 281 h 432"/>
                    <a:gd name="T38" fmla="*/ 310 w 820"/>
                    <a:gd name="T39" fmla="*/ 313 h 432"/>
                    <a:gd name="T40" fmla="*/ 361 w 820"/>
                    <a:gd name="T41" fmla="*/ 331 h 432"/>
                    <a:gd name="T42" fmla="*/ 419 w 820"/>
                    <a:gd name="T43" fmla="*/ 331 h 432"/>
                    <a:gd name="T44" fmla="*/ 475 w 820"/>
                    <a:gd name="T45" fmla="*/ 313 h 432"/>
                    <a:gd name="T46" fmla="*/ 520 w 820"/>
                    <a:gd name="T47" fmla="*/ 282 h 432"/>
                    <a:gd name="T48" fmla="*/ 550 w 820"/>
                    <a:gd name="T49" fmla="*/ 238 h 432"/>
                    <a:gd name="T50" fmla="*/ 558 w 820"/>
                    <a:gd name="T51" fmla="*/ 192 h 432"/>
                    <a:gd name="T52" fmla="*/ 544 w 820"/>
                    <a:gd name="T53" fmla="*/ 151 h 432"/>
                    <a:gd name="T54" fmla="*/ 511 w 820"/>
                    <a:gd name="T55" fmla="*/ 119 h 432"/>
                    <a:gd name="T56" fmla="*/ 460 w 820"/>
                    <a:gd name="T57" fmla="*/ 101 h 432"/>
                    <a:gd name="T58" fmla="*/ 158 w 820"/>
                    <a:gd name="T59" fmla="*/ 32 h 432"/>
                    <a:gd name="T60" fmla="*/ 156 w 820"/>
                    <a:gd name="T61" fmla="*/ 101 h 432"/>
                    <a:gd name="T62" fmla="*/ 207 w 820"/>
                    <a:gd name="T63" fmla="*/ 82 h 432"/>
                    <a:gd name="T64" fmla="*/ 244 w 820"/>
                    <a:gd name="T65" fmla="*/ 46 h 432"/>
                    <a:gd name="T66" fmla="*/ 137 w 820"/>
                    <a:gd name="T67" fmla="*/ 0 h 432"/>
                    <a:gd name="T68" fmla="*/ 682 w 820"/>
                    <a:gd name="T69" fmla="*/ 432 h 432"/>
                    <a:gd name="T70" fmla="*/ 137 w 820"/>
                    <a:gd name="T71" fmla="*/ 0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20" h="432">
                      <a:moveTo>
                        <a:pt x="692" y="330"/>
                      </a:moveTo>
                      <a:lnTo>
                        <a:pt x="663" y="331"/>
                      </a:lnTo>
                      <a:lnTo>
                        <a:pt x="637" y="338"/>
                      </a:lnTo>
                      <a:lnTo>
                        <a:pt x="613" y="350"/>
                      </a:lnTo>
                      <a:lnTo>
                        <a:pt x="592" y="365"/>
                      </a:lnTo>
                      <a:lnTo>
                        <a:pt x="576" y="386"/>
                      </a:lnTo>
                      <a:lnTo>
                        <a:pt x="661" y="399"/>
                      </a:lnTo>
                      <a:lnTo>
                        <a:pt x="692" y="330"/>
                      </a:lnTo>
                      <a:close/>
                      <a:moveTo>
                        <a:pt x="75" y="230"/>
                      </a:moveTo>
                      <a:lnTo>
                        <a:pt x="44" y="299"/>
                      </a:lnTo>
                      <a:lnTo>
                        <a:pt x="130" y="313"/>
                      </a:lnTo>
                      <a:lnTo>
                        <a:pt x="131" y="295"/>
                      </a:lnTo>
                      <a:lnTo>
                        <a:pt x="129" y="277"/>
                      </a:lnTo>
                      <a:lnTo>
                        <a:pt x="120" y="262"/>
                      </a:lnTo>
                      <a:lnTo>
                        <a:pt x="109" y="249"/>
                      </a:lnTo>
                      <a:lnTo>
                        <a:pt x="94" y="237"/>
                      </a:lnTo>
                      <a:lnTo>
                        <a:pt x="75" y="230"/>
                      </a:lnTo>
                      <a:close/>
                      <a:moveTo>
                        <a:pt x="691" y="119"/>
                      </a:moveTo>
                      <a:lnTo>
                        <a:pt x="689" y="137"/>
                      </a:lnTo>
                      <a:lnTo>
                        <a:pt x="692" y="155"/>
                      </a:lnTo>
                      <a:lnTo>
                        <a:pt x="699" y="170"/>
                      </a:lnTo>
                      <a:lnTo>
                        <a:pt x="711" y="183"/>
                      </a:lnTo>
                      <a:lnTo>
                        <a:pt x="726" y="194"/>
                      </a:lnTo>
                      <a:lnTo>
                        <a:pt x="745" y="202"/>
                      </a:lnTo>
                      <a:lnTo>
                        <a:pt x="776" y="133"/>
                      </a:lnTo>
                      <a:lnTo>
                        <a:pt x="691" y="119"/>
                      </a:lnTo>
                      <a:close/>
                      <a:moveTo>
                        <a:pt x="430" y="99"/>
                      </a:moveTo>
                      <a:lnTo>
                        <a:pt x="401" y="101"/>
                      </a:lnTo>
                      <a:lnTo>
                        <a:pt x="373" y="107"/>
                      </a:lnTo>
                      <a:lnTo>
                        <a:pt x="345" y="118"/>
                      </a:lnTo>
                      <a:lnTo>
                        <a:pt x="321" y="132"/>
                      </a:lnTo>
                      <a:lnTo>
                        <a:pt x="300" y="150"/>
                      </a:lnTo>
                      <a:lnTo>
                        <a:pt x="282" y="170"/>
                      </a:lnTo>
                      <a:lnTo>
                        <a:pt x="269" y="193"/>
                      </a:lnTo>
                      <a:lnTo>
                        <a:pt x="263" y="217"/>
                      </a:lnTo>
                      <a:lnTo>
                        <a:pt x="262" y="239"/>
                      </a:lnTo>
                      <a:lnTo>
                        <a:pt x="265" y="262"/>
                      </a:lnTo>
                      <a:lnTo>
                        <a:pt x="276" y="281"/>
                      </a:lnTo>
                      <a:lnTo>
                        <a:pt x="291" y="299"/>
                      </a:lnTo>
                      <a:lnTo>
                        <a:pt x="310" y="313"/>
                      </a:lnTo>
                      <a:lnTo>
                        <a:pt x="333" y="324"/>
                      </a:lnTo>
                      <a:lnTo>
                        <a:pt x="361" y="331"/>
                      </a:lnTo>
                      <a:lnTo>
                        <a:pt x="391" y="333"/>
                      </a:lnTo>
                      <a:lnTo>
                        <a:pt x="419" y="331"/>
                      </a:lnTo>
                      <a:lnTo>
                        <a:pt x="448" y="324"/>
                      </a:lnTo>
                      <a:lnTo>
                        <a:pt x="475" y="313"/>
                      </a:lnTo>
                      <a:lnTo>
                        <a:pt x="499" y="299"/>
                      </a:lnTo>
                      <a:lnTo>
                        <a:pt x="520" y="282"/>
                      </a:lnTo>
                      <a:lnTo>
                        <a:pt x="538" y="262"/>
                      </a:lnTo>
                      <a:lnTo>
                        <a:pt x="550" y="238"/>
                      </a:lnTo>
                      <a:lnTo>
                        <a:pt x="557" y="215"/>
                      </a:lnTo>
                      <a:lnTo>
                        <a:pt x="558" y="192"/>
                      </a:lnTo>
                      <a:lnTo>
                        <a:pt x="554" y="170"/>
                      </a:lnTo>
                      <a:lnTo>
                        <a:pt x="544" y="151"/>
                      </a:lnTo>
                      <a:lnTo>
                        <a:pt x="530" y="133"/>
                      </a:lnTo>
                      <a:lnTo>
                        <a:pt x="511" y="119"/>
                      </a:lnTo>
                      <a:lnTo>
                        <a:pt x="487" y="108"/>
                      </a:lnTo>
                      <a:lnTo>
                        <a:pt x="460" y="101"/>
                      </a:lnTo>
                      <a:lnTo>
                        <a:pt x="430" y="99"/>
                      </a:lnTo>
                      <a:close/>
                      <a:moveTo>
                        <a:pt x="158" y="32"/>
                      </a:moveTo>
                      <a:lnTo>
                        <a:pt x="129" y="102"/>
                      </a:lnTo>
                      <a:lnTo>
                        <a:pt x="156" y="101"/>
                      </a:lnTo>
                      <a:lnTo>
                        <a:pt x="183" y="94"/>
                      </a:lnTo>
                      <a:lnTo>
                        <a:pt x="207" y="82"/>
                      </a:lnTo>
                      <a:lnTo>
                        <a:pt x="229" y="65"/>
                      </a:lnTo>
                      <a:lnTo>
                        <a:pt x="244" y="46"/>
                      </a:lnTo>
                      <a:lnTo>
                        <a:pt x="158" y="32"/>
                      </a:lnTo>
                      <a:close/>
                      <a:moveTo>
                        <a:pt x="137" y="0"/>
                      </a:moveTo>
                      <a:lnTo>
                        <a:pt x="820" y="111"/>
                      </a:lnTo>
                      <a:lnTo>
                        <a:pt x="682" y="432"/>
                      </a:lnTo>
                      <a:lnTo>
                        <a:pt x="0" y="321"/>
                      </a:lnTo>
                      <a:lnTo>
                        <a:pt x="137"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685766"/>
                  <a:endParaRPr lang="en-US" sz="1600">
                    <a:solidFill>
                      <a:prstClr val="white"/>
                    </a:solidFill>
                    <a:latin typeface="微軟正黑體" panose="020B0604030504040204" pitchFamily="34" charset="-120"/>
                    <a:ea typeface="微軟正黑體" panose="020B0604030504040204" pitchFamily="34" charset="-120"/>
                  </a:endParaRPr>
                </a:p>
              </p:txBody>
            </p:sp>
            <p:sp>
              <p:nvSpPr>
                <p:cNvPr id="82" name="Freeform 13"/>
                <p:cNvSpPr>
                  <a:spLocks noEditPoints="1"/>
                </p:cNvSpPr>
                <p:nvPr/>
              </p:nvSpPr>
              <p:spPr bwMode="auto">
                <a:xfrm>
                  <a:off x="-11" y="1492"/>
                  <a:ext cx="35" cy="35"/>
                </a:xfrm>
                <a:custGeom>
                  <a:avLst/>
                  <a:gdLst>
                    <a:gd name="T0" fmla="*/ 80 w 171"/>
                    <a:gd name="T1" fmla="*/ 131 h 178"/>
                    <a:gd name="T2" fmla="*/ 96 w 171"/>
                    <a:gd name="T3" fmla="*/ 128 h 178"/>
                    <a:gd name="T4" fmla="*/ 101 w 171"/>
                    <a:gd name="T5" fmla="*/ 122 h 178"/>
                    <a:gd name="T6" fmla="*/ 101 w 171"/>
                    <a:gd name="T7" fmla="*/ 116 h 178"/>
                    <a:gd name="T8" fmla="*/ 98 w 171"/>
                    <a:gd name="T9" fmla="*/ 111 h 178"/>
                    <a:gd name="T10" fmla="*/ 90 w 171"/>
                    <a:gd name="T11" fmla="*/ 105 h 178"/>
                    <a:gd name="T12" fmla="*/ 88 w 171"/>
                    <a:gd name="T13" fmla="*/ 42 h 178"/>
                    <a:gd name="T14" fmla="*/ 80 w 171"/>
                    <a:gd name="T15" fmla="*/ 45 h 178"/>
                    <a:gd name="T16" fmla="*/ 75 w 171"/>
                    <a:gd name="T17" fmla="*/ 50 h 178"/>
                    <a:gd name="T18" fmla="*/ 74 w 171"/>
                    <a:gd name="T19" fmla="*/ 56 h 178"/>
                    <a:gd name="T20" fmla="*/ 77 w 171"/>
                    <a:gd name="T21" fmla="*/ 62 h 178"/>
                    <a:gd name="T22" fmla="*/ 83 w 171"/>
                    <a:gd name="T23" fmla="*/ 67 h 178"/>
                    <a:gd name="T24" fmla="*/ 112 w 171"/>
                    <a:gd name="T25" fmla="*/ 0 h 178"/>
                    <a:gd name="T26" fmla="*/ 127 w 171"/>
                    <a:gd name="T27" fmla="*/ 20 h 178"/>
                    <a:gd name="T28" fmla="*/ 169 w 171"/>
                    <a:gd name="T29" fmla="*/ 36 h 178"/>
                    <a:gd name="T30" fmla="*/ 151 w 171"/>
                    <a:gd name="T31" fmla="*/ 59 h 178"/>
                    <a:gd name="T32" fmla="*/ 133 w 171"/>
                    <a:gd name="T33" fmla="*/ 50 h 178"/>
                    <a:gd name="T34" fmla="*/ 103 w 171"/>
                    <a:gd name="T35" fmla="*/ 78 h 178"/>
                    <a:gd name="T36" fmla="*/ 126 w 171"/>
                    <a:gd name="T37" fmla="*/ 92 h 178"/>
                    <a:gd name="T38" fmla="*/ 139 w 171"/>
                    <a:gd name="T39" fmla="*/ 113 h 178"/>
                    <a:gd name="T40" fmla="*/ 131 w 171"/>
                    <a:gd name="T41" fmla="*/ 135 h 178"/>
                    <a:gd name="T42" fmla="*/ 112 w 171"/>
                    <a:gd name="T43" fmla="*/ 149 h 178"/>
                    <a:gd name="T44" fmla="*/ 69 w 171"/>
                    <a:gd name="T45" fmla="*/ 155 h 178"/>
                    <a:gd name="T46" fmla="*/ 37 w 171"/>
                    <a:gd name="T47" fmla="*/ 174 h 178"/>
                    <a:gd name="T48" fmla="*/ 21 w 171"/>
                    <a:gd name="T49" fmla="*/ 146 h 178"/>
                    <a:gd name="T50" fmla="*/ 0 w 171"/>
                    <a:gd name="T51" fmla="*/ 136 h 178"/>
                    <a:gd name="T52" fmla="*/ 15 w 171"/>
                    <a:gd name="T53" fmla="*/ 111 h 178"/>
                    <a:gd name="T54" fmla="*/ 37 w 171"/>
                    <a:gd name="T55" fmla="*/ 123 h 178"/>
                    <a:gd name="T56" fmla="*/ 57 w 171"/>
                    <a:gd name="T57" fmla="*/ 129 h 178"/>
                    <a:gd name="T58" fmla="*/ 64 w 171"/>
                    <a:gd name="T59" fmla="*/ 91 h 178"/>
                    <a:gd name="T60" fmla="*/ 40 w 171"/>
                    <a:gd name="T61" fmla="*/ 70 h 178"/>
                    <a:gd name="T62" fmla="*/ 40 w 171"/>
                    <a:gd name="T63" fmla="*/ 45 h 178"/>
                    <a:gd name="T64" fmla="*/ 53 w 171"/>
                    <a:gd name="T65" fmla="*/ 29 h 178"/>
                    <a:gd name="T66" fmla="*/ 83 w 171"/>
                    <a:gd name="T67" fmla="*/ 18 h 178"/>
                    <a:gd name="T68" fmla="*/ 112 w 171"/>
                    <a:gd name="T69"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1" h="178">
                      <a:moveTo>
                        <a:pt x="90" y="105"/>
                      </a:moveTo>
                      <a:lnTo>
                        <a:pt x="80" y="131"/>
                      </a:lnTo>
                      <a:lnTo>
                        <a:pt x="90" y="130"/>
                      </a:lnTo>
                      <a:lnTo>
                        <a:pt x="96" y="128"/>
                      </a:lnTo>
                      <a:lnTo>
                        <a:pt x="99" y="124"/>
                      </a:lnTo>
                      <a:lnTo>
                        <a:pt x="101" y="122"/>
                      </a:lnTo>
                      <a:lnTo>
                        <a:pt x="101" y="118"/>
                      </a:lnTo>
                      <a:lnTo>
                        <a:pt x="101" y="116"/>
                      </a:lnTo>
                      <a:lnTo>
                        <a:pt x="100" y="113"/>
                      </a:lnTo>
                      <a:lnTo>
                        <a:pt x="98" y="111"/>
                      </a:lnTo>
                      <a:lnTo>
                        <a:pt x="95" y="109"/>
                      </a:lnTo>
                      <a:lnTo>
                        <a:pt x="90" y="105"/>
                      </a:lnTo>
                      <a:close/>
                      <a:moveTo>
                        <a:pt x="94" y="42"/>
                      </a:moveTo>
                      <a:lnTo>
                        <a:pt x="88" y="42"/>
                      </a:lnTo>
                      <a:lnTo>
                        <a:pt x="82" y="44"/>
                      </a:lnTo>
                      <a:lnTo>
                        <a:pt x="80" y="45"/>
                      </a:lnTo>
                      <a:lnTo>
                        <a:pt x="77" y="48"/>
                      </a:lnTo>
                      <a:lnTo>
                        <a:pt x="75" y="50"/>
                      </a:lnTo>
                      <a:lnTo>
                        <a:pt x="74" y="54"/>
                      </a:lnTo>
                      <a:lnTo>
                        <a:pt x="74" y="56"/>
                      </a:lnTo>
                      <a:lnTo>
                        <a:pt x="75" y="60"/>
                      </a:lnTo>
                      <a:lnTo>
                        <a:pt x="77" y="62"/>
                      </a:lnTo>
                      <a:lnTo>
                        <a:pt x="80" y="65"/>
                      </a:lnTo>
                      <a:lnTo>
                        <a:pt x="83" y="67"/>
                      </a:lnTo>
                      <a:lnTo>
                        <a:pt x="94" y="42"/>
                      </a:lnTo>
                      <a:close/>
                      <a:moveTo>
                        <a:pt x="112" y="0"/>
                      </a:moveTo>
                      <a:lnTo>
                        <a:pt x="134" y="4"/>
                      </a:lnTo>
                      <a:lnTo>
                        <a:pt x="127" y="20"/>
                      </a:lnTo>
                      <a:lnTo>
                        <a:pt x="150" y="26"/>
                      </a:lnTo>
                      <a:lnTo>
                        <a:pt x="169" y="36"/>
                      </a:lnTo>
                      <a:lnTo>
                        <a:pt x="171" y="37"/>
                      </a:lnTo>
                      <a:lnTo>
                        <a:pt x="151" y="59"/>
                      </a:lnTo>
                      <a:lnTo>
                        <a:pt x="149" y="57"/>
                      </a:lnTo>
                      <a:lnTo>
                        <a:pt x="133" y="50"/>
                      </a:lnTo>
                      <a:lnTo>
                        <a:pt x="117" y="44"/>
                      </a:lnTo>
                      <a:lnTo>
                        <a:pt x="103" y="78"/>
                      </a:lnTo>
                      <a:lnTo>
                        <a:pt x="109" y="80"/>
                      </a:lnTo>
                      <a:lnTo>
                        <a:pt x="126" y="92"/>
                      </a:lnTo>
                      <a:lnTo>
                        <a:pt x="136" y="103"/>
                      </a:lnTo>
                      <a:lnTo>
                        <a:pt x="139" y="113"/>
                      </a:lnTo>
                      <a:lnTo>
                        <a:pt x="137" y="125"/>
                      </a:lnTo>
                      <a:lnTo>
                        <a:pt x="131" y="135"/>
                      </a:lnTo>
                      <a:lnTo>
                        <a:pt x="123" y="143"/>
                      </a:lnTo>
                      <a:lnTo>
                        <a:pt x="112" y="149"/>
                      </a:lnTo>
                      <a:lnTo>
                        <a:pt x="93" y="155"/>
                      </a:lnTo>
                      <a:lnTo>
                        <a:pt x="69" y="155"/>
                      </a:lnTo>
                      <a:lnTo>
                        <a:pt x="59" y="178"/>
                      </a:lnTo>
                      <a:lnTo>
                        <a:pt x="37" y="174"/>
                      </a:lnTo>
                      <a:lnTo>
                        <a:pt x="46" y="153"/>
                      </a:lnTo>
                      <a:lnTo>
                        <a:pt x="21" y="146"/>
                      </a:lnTo>
                      <a:lnTo>
                        <a:pt x="1" y="137"/>
                      </a:lnTo>
                      <a:lnTo>
                        <a:pt x="0" y="136"/>
                      </a:lnTo>
                      <a:lnTo>
                        <a:pt x="12" y="109"/>
                      </a:lnTo>
                      <a:lnTo>
                        <a:pt x="15" y="111"/>
                      </a:lnTo>
                      <a:lnTo>
                        <a:pt x="25" y="117"/>
                      </a:lnTo>
                      <a:lnTo>
                        <a:pt x="37" y="123"/>
                      </a:lnTo>
                      <a:lnTo>
                        <a:pt x="46" y="126"/>
                      </a:lnTo>
                      <a:lnTo>
                        <a:pt x="57" y="129"/>
                      </a:lnTo>
                      <a:lnTo>
                        <a:pt x="71" y="96"/>
                      </a:lnTo>
                      <a:lnTo>
                        <a:pt x="64" y="91"/>
                      </a:lnTo>
                      <a:lnTo>
                        <a:pt x="49" y="81"/>
                      </a:lnTo>
                      <a:lnTo>
                        <a:pt x="40" y="70"/>
                      </a:lnTo>
                      <a:lnTo>
                        <a:pt x="37" y="59"/>
                      </a:lnTo>
                      <a:lnTo>
                        <a:pt x="40" y="45"/>
                      </a:lnTo>
                      <a:lnTo>
                        <a:pt x="45" y="36"/>
                      </a:lnTo>
                      <a:lnTo>
                        <a:pt x="53" y="29"/>
                      </a:lnTo>
                      <a:lnTo>
                        <a:pt x="65" y="23"/>
                      </a:lnTo>
                      <a:lnTo>
                        <a:pt x="83" y="18"/>
                      </a:lnTo>
                      <a:lnTo>
                        <a:pt x="105" y="17"/>
                      </a:lnTo>
                      <a:lnTo>
                        <a:pt x="112"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685766"/>
                  <a:endParaRPr lang="en-US" sz="1600">
                    <a:solidFill>
                      <a:prstClr val="white"/>
                    </a:solidFill>
                    <a:latin typeface="微軟正黑體" panose="020B0604030504040204" pitchFamily="34" charset="-120"/>
                    <a:ea typeface="微軟正黑體" panose="020B0604030504040204" pitchFamily="34" charset="-120"/>
                  </a:endParaRPr>
                </a:p>
              </p:txBody>
            </p:sp>
            <p:sp>
              <p:nvSpPr>
                <p:cNvPr id="83" name="Freeform 14"/>
                <p:cNvSpPr>
                  <a:spLocks noEditPoints="1"/>
                </p:cNvSpPr>
                <p:nvPr/>
              </p:nvSpPr>
              <p:spPr bwMode="auto">
                <a:xfrm>
                  <a:off x="-186" y="1502"/>
                  <a:ext cx="146" cy="168"/>
                </a:xfrm>
                <a:custGeom>
                  <a:avLst/>
                  <a:gdLst>
                    <a:gd name="T0" fmla="*/ 534 w 730"/>
                    <a:gd name="T1" fmla="*/ 696 h 840"/>
                    <a:gd name="T2" fmla="*/ 501 w 730"/>
                    <a:gd name="T3" fmla="*/ 711 h 840"/>
                    <a:gd name="T4" fmla="*/ 559 w 730"/>
                    <a:gd name="T5" fmla="*/ 787 h 840"/>
                    <a:gd name="T6" fmla="*/ 573 w 730"/>
                    <a:gd name="T7" fmla="*/ 700 h 840"/>
                    <a:gd name="T8" fmla="*/ 617 w 730"/>
                    <a:gd name="T9" fmla="*/ 433 h 840"/>
                    <a:gd name="T10" fmla="*/ 616 w 730"/>
                    <a:gd name="T11" fmla="*/ 490 h 840"/>
                    <a:gd name="T12" fmla="*/ 637 w 730"/>
                    <a:gd name="T13" fmla="*/ 546 h 840"/>
                    <a:gd name="T14" fmla="*/ 689 w 730"/>
                    <a:gd name="T15" fmla="*/ 493 h 840"/>
                    <a:gd name="T16" fmla="*/ 77 w 730"/>
                    <a:gd name="T17" fmla="*/ 271 h 840"/>
                    <a:gd name="T18" fmla="*/ 113 w 730"/>
                    <a:gd name="T19" fmla="*/ 409 h 840"/>
                    <a:gd name="T20" fmla="*/ 115 w 730"/>
                    <a:gd name="T21" fmla="*/ 352 h 840"/>
                    <a:gd name="T22" fmla="*/ 94 w 730"/>
                    <a:gd name="T23" fmla="*/ 296 h 840"/>
                    <a:gd name="T24" fmla="*/ 333 w 730"/>
                    <a:gd name="T25" fmla="*/ 259 h 840"/>
                    <a:gd name="T26" fmla="*/ 292 w 730"/>
                    <a:gd name="T27" fmla="*/ 271 h 840"/>
                    <a:gd name="T28" fmla="*/ 260 w 730"/>
                    <a:gd name="T29" fmla="*/ 299 h 840"/>
                    <a:gd name="T30" fmla="*/ 239 w 730"/>
                    <a:gd name="T31" fmla="*/ 348 h 840"/>
                    <a:gd name="T32" fmla="*/ 236 w 730"/>
                    <a:gd name="T33" fmla="*/ 409 h 840"/>
                    <a:gd name="T34" fmla="*/ 253 w 730"/>
                    <a:gd name="T35" fmla="*/ 470 h 840"/>
                    <a:gd name="T36" fmla="*/ 286 w 730"/>
                    <a:gd name="T37" fmla="*/ 524 h 840"/>
                    <a:gd name="T38" fmla="*/ 331 w 730"/>
                    <a:gd name="T39" fmla="*/ 564 h 840"/>
                    <a:gd name="T40" fmla="*/ 377 w 730"/>
                    <a:gd name="T41" fmla="*/ 580 h 840"/>
                    <a:gd name="T42" fmla="*/ 420 w 730"/>
                    <a:gd name="T43" fmla="*/ 579 h 840"/>
                    <a:gd name="T44" fmla="*/ 456 w 730"/>
                    <a:gd name="T45" fmla="*/ 559 h 840"/>
                    <a:gd name="T46" fmla="*/ 483 w 730"/>
                    <a:gd name="T47" fmla="*/ 521 h 840"/>
                    <a:gd name="T48" fmla="*/ 496 w 730"/>
                    <a:gd name="T49" fmla="*/ 464 h 840"/>
                    <a:gd name="T50" fmla="*/ 489 w 730"/>
                    <a:gd name="T51" fmla="*/ 402 h 840"/>
                    <a:gd name="T52" fmla="*/ 464 w 730"/>
                    <a:gd name="T53" fmla="*/ 342 h 840"/>
                    <a:gd name="T54" fmla="*/ 422 w 730"/>
                    <a:gd name="T55" fmla="*/ 293 h 840"/>
                    <a:gd name="T56" fmla="*/ 377 w 730"/>
                    <a:gd name="T57" fmla="*/ 267 h 840"/>
                    <a:gd name="T58" fmla="*/ 333 w 730"/>
                    <a:gd name="T59" fmla="*/ 259 h 840"/>
                    <a:gd name="T60" fmla="*/ 138 w 730"/>
                    <a:gd name="T61" fmla="*/ 131 h 840"/>
                    <a:gd name="T62" fmla="*/ 178 w 730"/>
                    <a:gd name="T63" fmla="*/ 146 h 840"/>
                    <a:gd name="T64" fmla="*/ 215 w 730"/>
                    <a:gd name="T65" fmla="*/ 140 h 840"/>
                    <a:gd name="T66" fmla="*/ 243 w 730"/>
                    <a:gd name="T67" fmla="*/ 115 h 840"/>
                    <a:gd name="T68" fmla="*/ 158 w 730"/>
                    <a:gd name="T69" fmla="*/ 0 h 840"/>
                    <a:gd name="T70" fmla="*/ 573 w 730"/>
                    <a:gd name="T71" fmla="*/ 840 h 840"/>
                    <a:gd name="T72" fmla="*/ 158 w 730"/>
                    <a:gd name="T73" fmla="*/ 0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30" h="840">
                      <a:moveTo>
                        <a:pt x="553" y="696"/>
                      </a:moveTo>
                      <a:lnTo>
                        <a:pt x="534" y="696"/>
                      </a:lnTo>
                      <a:lnTo>
                        <a:pt x="516" y="701"/>
                      </a:lnTo>
                      <a:lnTo>
                        <a:pt x="501" y="711"/>
                      </a:lnTo>
                      <a:lnTo>
                        <a:pt x="487" y="726"/>
                      </a:lnTo>
                      <a:lnTo>
                        <a:pt x="559" y="787"/>
                      </a:lnTo>
                      <a:lnTo>
                        <a:pt x="593" y="710"/>
                      </a:lnTo>
                      <a:lnTo>
                        <a:pt x="573" y="700"/>
                      </a:lnTo>
                      <a:lnTo>
                        <a:pt x="553" y="696"/>
                      </a:lnTo>
                      <a:close/>
                      <a:moveTo>
                        <a:pt x="617" y="433"/>
                      </a:moveTo>
                      <a:lnTo>
                        <a:pt x="614" y="460"/>
                      </a:lnTo>
                      <a:lnTo>
                        <a:pt x="616" y="490"/>
                      </a:lnTo>
                      <a:lnTo>
                        <a:pt x="624" y="518"/>
                      </a:lnTo>
                      <a:lnTo>
                        <a:pt x="637" y="546"/>
                      </a:lnTo>
                      <a:lnTo>
                        <a:pt x="655" y="570"/>
                      </a:lnTo>
                      <a:lnTo>
                        <a:pt x="689" y="493"/>
                      </a:lnTo>
                      <a:lnTo>
                        <a:pt x="617" y="433"/>
                      </a:lnTo>
                      <a:close/>
                      <a:moveTo>
                        <a:pt x="77" y="271"/>
                      </a:moveTo>
                      <a:lnTo>
                        <a:pt x="42" y="348"/>
                      </a:lnTo>
                      <a:lnTo>
                        <a:pt x="113" y="409"/>
                      </a:lnTo>
                      <a:lnTo>
                        <a:pt x="117" y="380"/>
                      </a:lnTo>
                      <a:lnTo>
                        <a:pt x="115" y="352"/>
                      </a:lnTo>
                      <a:lnTo>
                        <a:pt x="108" y="323"/>
                      </a:lnTo>
                      <a:lnTo>
                        <a:pt x="94" y="296"/>
                      </a:lnTo>
                      <a:lnTo>
                        <a:pt x="77" y="271"/>
                      </a:lnTo>
                      <a:close/>
                      <a:moveTo>
                        <a:pt x="333" y="259"/>
                      </a:moveTo>
                      <a:lnTo>
                        <a:pt x="311" y="262"/>
                      </a:lnTo>
                      <a:lnTo>
                        <a:pt x="292" y="271"/>
                      </a:lnTo>
                      <a:lnTo>
                        <a:pt x="274" y="283"/>
                      </a:lnTo>
                      <a:lnTo>
                        <a:pt x="260" y="299"/>
                      </a:lnTo>
                      <a:lnTo>
                        <a:pt x="248" y="321"/>
                      </a:lnTo>
                      <a:lnTo>
                        <a:pt x="239" y="348"/>
                      </a:lnTo>
                      <a:lnTo>
                        <a:pt x="235" y="378"/>
                      </a:lnTo>
                      <a:lnTo>
                        <a:pt x="236" y="409"/>
                      </a:lnTo>
                      <a:lnTo>
                        <a:pt x="242" y="440"/>
                      </a:lnTo>
                      <a:lnTo>
                        <a:pt x="253" y="470"/>
                      </a:lnTo>
                      <a:lnTo>
                        <a:pt x="268" y="498"/>
                      </a:lnTo>
                      <a:lnTo>
                        <a:pt x="286" y="524"/>
                      </a:lnTo>
                      <a:lnTo>
                        <a:pt x="309" y="547"/>
                      </a:lnTo>
                      <a:lnTo>
                        <a:pt x="331" y="564"/>
                      </a:lnTo>
                      <a:lnTo>
                        <a:pt x="354" y="574"/>
                      </a:lnTo>
                      <a:lnTo>
                        <a:pt x="377" y="580"/>
                      </a:lnTo>
                      <a:lnTo>
                        <a:pt x="398" y="582"/>
                      </a:lnTo>
                      <a:lnTo>
                        <a:pt x="420" y="579"/>
                      </a:lnTo>
                      <a:lnTo>
                        <a:pt x="439" y="571"/>
                      </a:lnTo>
                      <a:lnTo>
                        <a:pt x="456" y="559"/>
                      </a:lnTo>
                      <a:lnTo>
                        <a:pt x="471" y="541"/>
                      </a:lnTo>
                      <a:lnTo>
                        <a:pt x="483" y="521"/>
                      </a:lnTo>
                      <a:lnTo>
                        <a:pt x="492" y="492"/>
                      </a:lnTo>
                      <a:lnTo>
                        <a:pt x="496" y="464"/>
                      </a:lnTo>
                      <a:lnTo>
                        <a:pt x="495" y="433"/>
                      </a:lnTo>
                      <a:lnTo>
                        <a:pt x="489" y="402"/>
                      </a:lnTo>
                      <a:lnTo>
                        <a:pt x="478" y="371"/>
                      </a:lnTo>
                      <a:lnTo>
                        <a:pt x="464" y="342"/>
                      </a:lnTo>
                      <a:lnTo>
                        <a:pt x="445" y="316"/>
                      </a:lnTo>
                      <a:lnTo>
                        <a:pt x="422" y="293"/>
                      </a:lnTo>
                      <a:lnTo>
                        <a:pt x="399" y="278"/>
                      </a:lnTo>
                      <a:lnTo>
                        <a:pt x="377" y="267"/>
                      </a:lnTo>
                      <a:lnTo>
                        <a:pt x="355" y="260"/>
                      </a:lnTo>
                      <a:lnTo>
                        <a:pt x="333" y="259"/>
                      </a:lnTo>
                      <a:close/>
                      <a:moveTo>
                        <a:pt x="172" y="54"/>
                      </a:moveTo>
                      <a:lnTo>
                        <a:pt x="138" y="131"/>
                      </a:lnTo>
                      <a:lnTo>
                        <a:pt x="158" y="141"/>
                      </a:lnTo>
                      <a:lnTo>
                        <a:pt x="178" y="146"/>
                      </a:lnTo>
                      <a:lnTo>
                        <a:pt x="197" y="146"/>
                      </a:lnTo>
                      <a:lnTo>
                        <a:pt x="215" y="140"/>
                      </a:lnTo>
                      <a:lnTo>
                        <a:pt x="230" y="130"/>
                      </a:lnTo>
                      <a:lnTo>
                        <a:pt x="243" y="115"/>
                      </a:lnTo>
                      <a:lnTo>
                        <a:pt x="172" y="54"/>
                      </a:lnTo>
                      <a:close/>
                      <a:moveTo>
                        <a:pt x="158" y="0"/>
                      </a:moveTo>
                      <a:lnTo>
                        <a:pt x="730" y="486"/>
                      </a:lnTo>
                      <a:lnTo>
                        <a:pt x="573" y="840"/>
                      </a:lnTo>
                      <a:lnTo>
                        <a:pt x="0" y="354"/>
                      </a:lnTo>
                      <a:lnTo>
                        <a:pt x="158"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685766"/>
                  <a:endParaRPr lang="en-US" sz="1600">
                    <a:solidFill>
                      <a:prstClr val="white"/>
                    </a:solidFill>
                    <a:latin typeface="微軟正黑體" panose="020B0604030504040204" pitchFamily="34" charset="-120"/>
                    <a:ea typeface="微軟正黑體" panose="020B0604030504040204" pitchFamily="34" charset="-120"/>
                  </a:endParaRPr>
                </a:p>
              </p:txBody>
            </p:sp>
            <p:sp>
              <p:nvSpPr>
                <p:cNvPr id="84" name="Freeform 15"/>
                <p:cNvSpPr>
                  <a:spLocks noEditPoints="1"/>
                </p:cNvSpPr>
                <p:nvPr/>
              </p:nvSpPr>
              <p:spPr bwMode="auto">
                <a:xfrm>
                  <a:off x="-129" y="1565"/>
                  <a:ext cx="32" cy="41"/>
                </a:xfrm>
                <a:custGeom>
                  <a:avLst/>
                  <a:gdLst>
                    <a:gd name="T0" fmla="*/ 69 w 159"/>
                    <a:gd name="T1" fmla="*/ 157 h 208"/>
                    <a:gd name="T2" fmla="*/ 81 w 159"/>
                    <a:gd name="T3" fmla="*/ 161 h 208"/>
                    <a:gd name="T4" fmla="*/ 87 w 159"/>
                    <a:gd name="T5" fmla="*/ 156 h 208"/>
                    <a:gd name="T6" fmla="*/ 89 w 159"/>
                    <a:gd name="T7" fmla="*/ 151 h 208"/>
                    <a:gd name="T8" fmla="*/ 88 w 159"/>
                    <a:gd name="T9" fmla="*/ 143 h 208"/>
                    <a:gd name="T10" fmla="*/ 85 w 159"/>
                    <a:gd name="T11" fmla="*/ 135 h 208"/>
                    <a:gd name="T12" fmla="*/ 81 w 159"/>
                    <a:gd name="T13" fmla="*/ 44 h 208"/>
                    <a:gd name="T14" fmla="*/ 76 w 159"/>
                    <a:gd name="T15" fmla="*/ 46 h 208"/>
                    <a:gd name="T16" fmla="*/ 73 w 159"/>
                    <a:gd name="T17" fmla="*/ 55 h 208"/>
                    <a:gd name="T18" fmla="*/ 75 w 159"/>
                    <a:gd name="T19" fmla="*/ 64 h 208"/>
                    <a:gd name="T20" fmla="*/ 80 w 159"/>
                    <a:gd name="T21" fmla="*/ 74 h 208"/>
                    <a:gd name="T22" fmla="*/ 88 w 159"/>
                    <a:gd name="T23" fmla="*/ 45 h 208"/>
                    <a:gd name="T24" fmla="*/ 81 w 159"/>
                    <a:gd name="T25" fmla="*/ 44 h 208"/>
                    <a:gd name="T26" fmla="*/ 131 w 159"/>
                    <a:gd name="T27" fmla="*/ 17 h 208"/>
                    <a:gd name="T28" fmla="*/ 142 w 159"/>
                    <a:gd name="T29" fmla="*/ 55 h 208"/>
                    <a:gd name="T30" fmla="*/ 159 w 159"/>
                    <a:gd name="T31" fmla="*/ 80 h 208"/>
                    <a:gd name="T32" fmla="*/ 136 w 159"/>
                    <a:gd name="T33" fmla="*/ 94 h 208"/>
                    <a:gd name="T34" fmla="*/ 111 w 159"/>
                    <a:gd name="T35" fmla="*/ 62 h 208"/>
                    <a:gd name="T36" fmla="*/ 100 w 159"/>
                    <a:gd name="T37" fmla="*/ 105 h 208"/>
                    <a:gd name="T38" fmla="*/ 117 w 159"/>
                    <a:gd name="T39" fmla="*/ 135 h 208"/>
                    <a:gd name="T40" fmla="*/ 122 w 159"/>
                    <a:gd name="T41" fmla="*/ 163 h 208"/>
                    <a:gd name="T42" fmla="*/ 112 w 159"/>
                    <a:gd name="T43" fmla="*/ 188 h 208"/>
                    <a:gd name="T44" fmla="*/ 93 w 159"/>
                    <a:gd name="T45" fmla="*/ 197 h 208"/>
                    <a:gd name="T46" fmla="*/ 70 w 159"/>
                    <a:gd name="T47" fmla="*/ 192 h 208"/>
                    <a:gd name="T48" fmla="*/ 47 w 159"/>
                    <a:gd name="T49" fmla="*/ 208 h 208"/>
                    <a:gd name="T50" fmla="*/ 38 w 159"/>
                    <a:gd name="T51" fmla="*/ 169 h 208"/>
                    <a:gd name="T52" fmla="*/ 1 w 159"/>
                    <a:gd name="T53" fmla="*/ 125 h 208"/>
                    <a:gd name="T54" fmla="*/ 13 w 159"/>
                    <a:gd name="T55" fmla="*/ 94 h 208"/>
                    <a:gd name="T56" fmla="*/ 32 w 159"/>
                    <a:gd name="T57" fmla="*/ 124 h 208"/>
                    <a:gd name="T58" fmla="*/ 49 w 159"/>
                    <a:gd name="T59" fmla="*/ 142 h 208"/>
                    <a:gd name="T60" fmla="*/ 60 w 159"/>
                    <a:gd name="T61" fmla="*/ 96 h 208"/>
                    <a:gd name="T62" fmla="*/ 42 w 159"/>
                    <a:gd name="T63" fmla="*/ 57 h 208"/>
                    <a:gd name="T64" fmla="*/ 45 w 159"/>
                    <a:gd name="T65" fmla="*/ 24 h 208"/>
                    <a:gd name="T66" fmla="*/ 59 w 159"/>
                    <a:gd name="T67" fmla="*/ 9 h 208"/>
                    <a:gd name="T68" fmla="*/ 86 w 159"/>
                    <a:gd name="T69" fmla="*/ 9 h 208"/>
                    <a:gd name="T70" fmla="*/ 112 w 159"/>
                    <a:gd name="T71"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9" h="208">
                      <a:moveTo>
                        <a:pt x="81" y="129"/>
                      </a:moveTo>
                      <a:lnTo>
                        <a:pt x="69" y="157"/>
                      </a:lnTo>
                      <a:lnTo>
                        <a:pt x="76" y="160"/>
                      </a:lnTo>
                      <a:lnTo>
                        <a:pt x="81" y="161"/>
                      </a:lnTo>
                      <a:lnTo>
                        <a:pt x="85" y="158"/>
                      </a:lnTo>
                      <a:lnTo>
                        <a:pt x="87" y="156"/>
                      </a:lnTo>
                      <a:lnTo>
                        <a:pt x="88" y="155"/>
                      </a:lnTo>
                      <a:lnTo>
                        <a:pt x="89" y="151"/>
                      </a:lnTo>
                      <a:lnTo>
                        <a:pt x="89" y="146"/>
                      </a:lnTo>
                      <a:lnTo>
                        <a:pt x="88" y="143"/>
                      </a:lnTo>
                      <a:lnTo>
                        <a:pt x="87" y="139"/>
                      </a:lnTo>
                      <a:lnTo>
                        <a:pt x="85" y="135"/>
                      </a:lnTo>
                      <a:lnTo>
                        <a:pt x="81" y="129"/>
                      </a:lnTo>
                      <a:close/>
                      <a:moveTo>
                        <a:pt x="81" y="44"/>
                      </a:moveTo>
                      <a:lnTo>
                        <a:pt x="79" y="44"/>
                      </a:lnTo>
                      <a:lnTo>
                        <a:pt x="76" y="46"/>
                      </a:lnTo>
                      <a:lnTo>
                        <a:pt x="75" y="49"/>
                      </a:lnTo>
                      <a:lnTo>
                        <a:pt x="73" y="55"/>
                      </a:lnTo>
                      <a:lnTo>
                        <a:pt x="74" y="60"/>
                      </a:lnTo>
                      <a:lnTo>
                        <a:pt x="75" y="64"/>
                      </a:lnTo>
                      <a:lnTo>
                        <a:pt x="76" y="68"/>
                      </a:lnTo>
                      <a:lnTo>
                        <a:pt x="80" y="74"/>
                      </a:lnTo>
                      <a:lnTo>
                        <a:pt x="92" y="46"/>
                      </a:lnTo>
                      <a:lnTo>
                        <a:pt x="88" y="45"/>
                      </a:lnTo>
                      <a:lnTo>
                        <a:pt x="85" y="44"/>
                      </a:lnTo>
                      <a:lnTo>
                        <a:pt x="81" y="44"/>
                      </a:lnTo>
                      <a:close/>
                      <a:moveTo>
                        <a:pt x="112" y="0"/>
                      </a:moveTo>
                      <a:lnTo>
                        <a:pt x="131" y="17"/>
                      </a:lnTo>
                      <a:lnTo>
                        <a:pt x="123" y="35"/>
                      </a:lnTo>
                      <a:lnTo>
                        <a:pt x="142" y="55"/>
                      </a:lnTo>
                      <a:lnTo>
                        <a:pt x="157" y="76"/>
                      </a:lnTo>
                      <a:lnTo>
                        <a:pt x="159" y="80"/>
                      </a:lnTo>
                      <a:lnTo>
                        <a:pt x="138" y="98"/>
                      </a:lnTo>
                      <a:lnTo>
                        <a:pt x="136" y="94"/>
                      </a:lnTo>
                      <a:lnTo>
                        <a:pt x="124" y="76"/>
                      </a:lnTo>
                      <a:lnTo>
                        <a:pt x="111" y="62"/>
                      </a:lnTo>
                      <a:lnTo>
                        <a:pt x="95" y="98"/>
                      </a:lnTo>
                      <a:lnTo>
                        <a:pt x="100" y="105"/>
                      </a:lnTo>
                      <a:lnTo>
                        <a:pt x="110" y="121"/>
                      </a:lnTo>
                      <a:lnTo>
                        <a:pt x="117" y="135"/>
                      </a:lnTo>
                      <a:lnTo>
                        <a:pt x="120" y="146"/>
                      </a:lnTo>
                      <a:lnTo>
                        <a:pt x="122" y="163"/>
                      </a:lnTo>
                      <a:lnTo>
                        <a:pt x="118" y="177"/>
                      </a:lnTo>
                      <a:lnTo>
                        <a:pt x="112" y="188"/>
                      </a:lnTo>
                      <a:lnTo>
                        <a:pt x="104" y="194"/>
                      </a:lnTo>
                      <a:lnTo>
                        <a:pt x="93" y="197"/>
                      </a:lnTo>
                      <a:lnTo>
                        <a:pt x="82" y="195"/>
                      </a:lnTo>
                      <a:lnTo>
                        <a:pt x="70" y="192"/>
                      </a:lnTo>
                      <a:lnTo>
                        <a:pt x="57" y="183"/>
                      </a:lnTo>
                      <a:lnTo>
                        <a:pt x="47" y="208"/>
                      </a:lnTo>
                      <a:lnTo>
                        <a:pt x="28" y="192"/>
                      </a:lnTo>
                      <a:lnTo>
                        <a:pt x="38" y="169"/>
                      </a:lnTo>
                      <a:lnTo>
                        <a:pt x="17" y="148"/>
                      </a:lnTo>
                      <a:lnTo>
                        <a:pt x="1" y="125"/>
                      </a:lnTo>
                      <a:lnTo>
                        <a:pt x="0" y="124"/>
                      </a:lnTo>
                      <a:lnTo>
                        <a:pt x="13" y="94"/>
                      </a:lnTo>
                      <a:lnTo>
                        <a:pt x="16" y="99"/>
                      </a:lnTo>
                      <a:lnTo>
                        <a:pt x="32" y="124"/>
                      </a:lnTo>
                      <a:lnTo>
                        <a:pt x="42" y="133"/>
                      </a:lnTo>
                      <a:lnTo>
                        <a:pt x="49" y="142"/>
                      </a:lnTo>
                      <a:lnTo>
                        <a:pt x="66" y="105"/>
                      </a:lnTo>
                      <a:lnTo>
                        <a:pt x="60" y="96"/>
                      </a:lnTo>
                      <a:lnTo>
                        <a:pt x="48" y="76"/>
                      </a:lnTo>
                      <a:lnTo>
                        <a:pt x="42" y="57"/>
                      </a:lnTo>
                      <a:lnTo>
                        <a:pt x="41" y="40"/>
                      </a:lnTo>
                      <a:lnTo>
                        <a:pt x="45" y="24"/>
                      </a:lnTo>
                      <a:lnTo>
                        <a:pt x="51" y="14"/>
                      </a:lnTo>
                      <a:lnTo>
                        <a:pt x="59" y="9"/>
                      </a:lnTo>
                      <a:lnTo>
                        <a:pt x="69" y="7"/>
                      </a:lnTo>
                      <a:lnTo>
                        <a:pt x="86" y="9"/>
                      </a:lnTo>
                      <a:lnTo>
                        <a:pt x="104" y="19"/>
                      </a:lnTo>
                      <a:lnTo>
                        <a:pt x="112"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685766"/>
                  <a:endParaRPr lang="en-US" sz="1600">
                    <a:solidFill>
                      <a:prstClr val="white"/>
                    </a:solidFill>
                    <a:latin typeface="微軟正黑體" panose="020B0604030504040204" pitchFamily="34" charset="-120"/>
                    <a:ea typeface="微軟正黑體" panose="020B0604030504040204" pitchFamily="34" charset="-120"/>
                  </a:endParaRPr>
                </a:p>
              </p:txBody>
            </p:sp>
          </p:grpSp>
        </p:grpSp>
      </p:grpSp>
      <p:pic>
        <p:nvPicPr>
          <p:cNvPr id="5" name="Picture 4"/>
          <p:cNvPicPr>
            <a:picLocks noChangeAspect="1"/>
          </p:cNvPicPr>
          <p:nvPr/>
        </p:nvPicPr>
        <p:blipFill rotWithShape="1">
          <a:blip r:embed="rId5" cstate="print">
            <a:extLst>
              <a:ext uri="{28A0092B-C50C-407E-A947-70E740481C1C}">
                <a14:useLocalDpi xmlns:a14="http://schemas.microsoft.com/office/drawing/2010/main" xmlns="" val="0"/>
              </a:ext>
            </a:extLst>
          </a:blip>
          <a:srcRect/>
          <a:stretch/>
        </p:blipFill>
        <p:spPr>
          <a:xfrm>
            <a:off x="1207665" y="1747866"/>
            <a:ext cx="1363565" cy="1197920"/>
          </a:xfrm>
          <a:prstGeom prst="rect">
            <a:avLst/>
          </a:prstGeom>
        </p:spPr>
      </p:pic>
      <p:pic>
        <p:nvPicPr>
          <p:cNvPr id="4" name="Picture 3" descr="ESP_MotivesImage_NewLogo_1014.png"/>
          <p:cNvPicPr>
            <a:picLocks noChangeAspect="1"/>
          </p:cNvPicPr>
          <p:nvPr/>
        </p:nvPicPr>
        <p:blipFill>
          <a:blip r:embed="rId6" cstate="print">
            <a:extLst>
              <a:ext uri="{28A0092B-C50C-407E-A947-70E740481C1C}">
                <a14:useLocalDpi xmlns:a14="http://schemas.microsoft.com/office/drawing/2010/main" xmlns=""/>
              </a:ext>
            </a:extLst>
          </a:blip>
          <a:stretch>
            <a:fillRect/>
          </a:stretch>
        </p:blipFill>
        <p:spPr>
          <a:xfrm>
            <a:off x="3026524" y="594055"/>
            <a:ext cx="6183086" cy="1159160"/>
          </a:xfrm>
          <a:prstGeom prst="rect">
            <a:avLst/>
          </a:prstGeom>
        </p:spPr>
      </p:pic>
      <p:sp>
        <p:nvSpPr>
          <p:cNvPr id="18" name="Rectangle 17"/>
          <p:cNvSpPr/>
          <p:nvPr/>
        </p:nvSpPr>
        <p:spPr>
          <a:xfrm>
            <a:off x="0" y="1747866"/>
            <a:ext cx="1163420" cy="1195019"/>
          </a:xfrm>
          <a:prstGeom prst="rect">
            <a:avLst/>
          </a:prstGeom>
          <a:blipFill dpi="0" rotWithShape="1">
            <a:blip r:embed="rId7" cstate="screen">
              <a:extLst>
                <a:ext uri="{28A0092B-C50C-407E-A947-70E740481C1C}">
                  <a14:useLocalDpi xmlns:a14="http://schemas.microsoft.com/office/drawing/2010/main" xmlns=""/>
                </a:ext>
              </a:extLst>
            </a:blip>
            <a:srcRect/>
            <a:stretch>
              <a:fillRect l="-13704" r="-19158"/>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766"/>
            <a:endParaRPr lang="en-US" sz="1400">
              <a:solidFill>
                <a:prstClr val="white"/>
              </a:solidFill>
            </a:endParaRPr>
          </a:p>
        </p:txBody>
      </p:sp>
      <p:sp>
        <p:nvSpPr>
          <p:cNvPr id="23" name="Rectangle 22"/>
          <p:cNvSpPr>
            <a:spLocks/>
          </p:cNvSpPr>
          <p:nvPr/>
        </p:nvSpPr>
        <p:spPr>
          <a:xfrm>
            <a:off x="6572261" y="2957277"/>
            <a:ext cx="2570554" cy="943211"/>
          </a:xfrm>
          <a:prstGeom prst="rect">
            <a:avLst/>
          </a:prstGeom>
          <a:blipFill dpi="0" rotWithShape="1">
            <a:blip r:embed="rId8" cstate="screen">
              <a:extLst>
                <a:ext uri="{28A0092B-C50C-407E-A947-70E740481C1C}">
                  <a14:useLocalDpi xmlns:a14="http://schemas.microsoft.com/office/drawing/2010/main" xmln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766"/>
            <a:endParaRPr lang="en-US" sz="1400">
              <a:solidFill>
                <a:prstClr val="white"/>
              </a:solidFill>
            </a:endParaRPr>
          </a:p>
        </p:txBody>
      </p:sp>
      <p:pic>
        <p:nvPicPr>
          <p:cNvPr id="2051" name="Picture 3" descr="T:\Field Training\Field Training\North America\NA_ENGLISH\B5 update\images\IsotonixGroupJuly15-A.png"/>
          <p:cNvPicPr>
            <a:picLocks noChangeAspect="1" noChangeArrowheads="1"/>
          </p:cNvPicPr>
          <p:nvPr/>
        </p:nvPicPr>
        <p:blipFill rotWithShape="1">
          <a:blip r:embed="rId9" cstate="print">
            <a:extLst>
              <a:ext uri="{28A0092B-C50C-407E-A947-70E740481C1C}">
                <a14:useLocalDpi xmlns:a14="http://schemas.microsoft.com/office/drawing/2010/main" xmlns="" val="0"/>
              </a:ext>
            </a:extLst>
          </a:blip>
          <a:srcRect l="16045" t="19000" r="8581" b="23249"/>
          <a:stretch/>
        </p:blipFill>
        <p:spPr bwMode="auto">
          <a:xfrm>
            <a:off x="1" y="598203"/>
            <a:ext cx="3026519" cy="1159160"/>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T:\Field Training\Field Training\North America\NA_ENGLISH\B5 update\images\16-June-2014-006-A.png"/>
          <p:cNvPicPr>
            <a:picLocks noChangeAspect="1" noChangeArrowheads="1"/>
          </p:cNvPicPr>
          <p:nvPr/>
        </p:nvPicPr>
        <p:blipFill rotWithShape="1">
          <a:blip r:embed="rId10" cstate="print">
            <a:extLst>
              <a:ext uri="{28A0092B-C50C-407E-A947-70E740481C1C}">
                <a14:useLocalDpi xmlns:a14="http://schemas.microsoft.com/office/drawing/2010/main" xmlns="" val="0"/>
              </a:ext>
            </a:extLst>
          </a:blip>
          <a:srcRect l="22279" t="27929" r="14860" b="12921"/>
          <a:stretch/>
        </p:blipFill>
        <p:spPr bwMode="auto">
          <a:xfrm>
            <a:off x="6571071" y="1747857"/>
            <a:ext cx="2571745" cy="1209656"/>
          </a:xfrm>
          <a:prstGeom prst="rect">
            <a:avLst/>
          </a:prstGeom>
          <a:noFill/>
          <a:extLst>
            <a:ext uri="{909E8E84-426E-40DD-AFC4-6F175D3DCCD1}">
              <a14:hiddenFill xmlns:a14="http://schemas.microsoft.com/office/drawing/2010/main" xmlns="">
                <a:solidFill>
                  <a:srgbClr val="FFFFFF"/>
                </a:solidFill>
              </a14:hiddenFill>
            </a:ext>
          </a:extLst>
        </p:spPr>
      </p:pic>
      <p:pic>
        <p:nvPicPr>
          <p:cNvPr id="2053" name="Picture 5" descr="T:\Field Training\Field Training\North America\NA_ENGLISH\B5 update\images\Isotonix_US_DailyEssentialsPacket_30packets_399g-A.png"/>
          <p:cNvPicPr>
            <a:picLocks noChangeAspect="1" noChangeArrowheads="1"/>
          </p:cNvPicPr>
          <p:nvPr/>
        </p:nvPicPr>
        <p:blipFill rotWithShape="1">
          <a:blip r:embed="rId11" cstate="print">
            <a:extLst>
              <a:ext uri="{28A0092B-C50C-407E-A947-70E740481C1C}">
                <a14:useLocalDpi xmlns:a14="http://schemas.microsoft.com/office/drawing/2010/main" xmlns="" val="0"/>
              </a:ext>
            </a:extLst>
          </a:blip>
          <a:srcRect t="39689" b="10740"/>
          <a:stretch/>
        </p:blipFill>
        <p:spPr bwMode="auto">
          <a:xfrm>
            <a:off x="6572257" y="3907012"/>
            <a:ext cx="1596909" cy="593560"/>
          </a:xfrm>
          <a:prstGeom prst="rect">
            <a:avLst/>
          </a:prstGeom>
          <a:noFill/>
          <a:extLst>
            <a:ext uri="{909E8E84-426E-40DD-AFC4-6F175D3DCCD1}">
              <a14:hiddenFill xmlns:a14="http://schemas.microsoft.com/office/drawing/2010/main" xmlns="">
                <a:solidFill>
                  <a:srgbClr val="FFFFFF"/>
                </a:solidFill>
              </a14:hiddenFill>
            </a:ext>
          </a:extLst>
        </p:spPr>
      </p:pic>
      <p:pic>
        <p:nvPicPr>
          <p:cNvPr id="3074" name="Picture 2" descr="T:\Field Training\Field Training\North America\NA_ENGLISH\B5 update\images\ldvFamilyShot2_0814-A.png"/>
          <p:cNvPicPr>
            <a:picLocks noChangeAspect="1" noChangeArrowheads="1"/>
          </p:cNvPicPr>
          <p:nvPr/>
        </p:nvPicPr>
        <p:blipFill rotWithShape="1">
          <a:blip r:embed="rId12" cstate="print">
            <a:extLst>
              <a:ext uri="{28A0092B-C50C-407E-A947-70E740481C1C}">
                <a14:useLocalDpi xmlns:a14="http://schemas.microsoft.com/office/drawing/2010/main" xmlns="" val="0"/>
              </a:ext>
            </a:extLst>
          </a:blip>
          <a:srcRect l="4472" t="9973" r="3106" b="13185"/>
          <a:stretch/>
        </p:blipFill>
        <p:spPr bwMode="auto">
          <a:xfrm>
            <a:off x="1" y="2897218"/>
            <a:ext cx="2571229" cy="1603354"/>
          </a:xfrm>
          <a:prstGeom prst="rect">
            <a:avLst/>
          </a:prstGeom>
          <a:noFill/>
          <a:extLst>
            <a:ext uri="{909E8E84-426E-40DD-AFC4-6F175D3DCCD1}">
              <a14:hiddenFill xmlns:a14="http://schemas.microsoft.com/office/drawing/2010/main" xmlns="">
                <a:solidFill>
                  <a:srgbClr val="FFFFFF"/>
                </a:solidFill>
              </a14:hiddenFill>
            </a:ext>
          </a:extLst>
        </p:spPr>
      </p:pic>
      <p:pic>
        <p:nvPicPr>
          <p:cNvPr id="3075" name="Picture 3" descr="T:\Field Training\Field Training\North America\NA_ENGLISH\B5 update\images\US_ENG_SKU_petHealthGroup_1114-A.png"/>
          <p:cNvPicPr>
            <a:picLocks noChangeAspect="1" noChangeArrowheads="1"/>
          </p:cNvPicPr>
          <p:nvPr/>
        </p:nvPicPr>
        <p:blipFill rotWithShape="1">
          <a:blip r:embed="rId13" cstate="print">
            <a:extLst>
              <a:ext uri="{28A0092B-C50C-407E-A947-70E740481C1C}">
                <a14:useLocalDpi xmlns:a14="http://schemas.microsoft.com/office/drawing/2010/main" xmlns="" val="0"/>
              </a:ext>
            </a:extLst>
          </a:blip>
          <a:srcRect l="-2" t="8963" b="8963"/>
          <a:stretch/>
        </p:blipFill>
        <p:spPr bwMode="auto">
          <a:xfrm>
            <a:off x="8169166" y="3900488"/>
            <a:ext cx="974835" cy="60007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62980710"/>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149432" y="688692"/>
            <a:ext cx="4489310" cy="748457"/>
          </a:xfrm>
        </p:spPr>
        <p:txBody>
          <a:bodyPr/>
          <a:lstStyle/>
          <a:p>
            <a:pPr algn="ctr"/>
            <a:r>
              <a:rPr lang="zh-HK" sz="4000" b="1" i="0" cap="all" dirty="0" smtClean="0">
                <a:solidFill>
                  <a:srgbClr val="FFFF00"/>
                </a:solidFill>
                <a:latin typeface="微軟正黑體" panose="020B0604030504040204" pitchFamily="34" charset="-120"/>
                <a:ea typeface="微軟正黑體" panose="020B0604030504040204" pitchFamily="34" charset="-120"/>
              </a:rPr>
              <a:t>Selling in one minute? </a:t>
            </a:r>
          </a:p>
        </p:txBody>
      </p:sp>
      <p:sp>
        <p:nvSpPr>
          <p:cNvPr id="4" name="文字方塊 3"/>
          <p:cNvSpPr txBox="1"/>
          <p:nvPr/>
        </p:nvSpPr>
        <p:spPr>
          <a:xfrm>
            <a:off x="1041937" y="1957035"/>
            <a:ext cx="3035633" cy="249299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defTabSz="685800">
              <a:lnSpc>
                <a:spcPct val="200000"/>
              </a:lnSpc>
            </a:pPr>
            <a:r>
              <a:rPr lang="zh-HK" b="1" i="0" dirty="0" smtClean="0">
                <a:solidFill>
                  <a:srgbClr val="000000"/>
                </a:solidFill>
                <a:latin typeface="微軟正黑體" panose="020B0604030504040204" pitchFamily="34" charset="-120"/>
                <a:ea typeface="微軟正黑體" panose="020B0604030504040204" pitchFamily="34" charset="-120"/>
              </a:rPr>
              <a:t>Can you provide</a:t>
            </a:r>
          </a:p>
          <a:p>
            <a:pPr algn="ctr" defTabSz="685800">
              <a:lnSpc>
                <a:spcPct val="200000"/>
              </a:lnSpc>
            </a:pPr>
            <a:r>
              <a:rPr lang="zh-HK" sz="2000" b="1" i="0" dirty="0" smtClean="0">
                <a:solidFill>
                  <a:srgbClr val="FF0000"/>
                </a:solidFill>
                <a:latin typeface="微軟正黑體" panose="020B0604030504040204" pitchFamily="34" charset="-120"/>
                <a:ea typeface="微軟正黑體" panose="020B0604030504040204" pitchFamily="34" charset="-120"/>
              </a:rPr>
              <a:t>the valuable information</a:t>
            </a:r>
          </a:p>
          <a:p>
            <a:pPr algn="ctr" defTabSz="685800">
              <a:lnSpc>
                <a:spcPct val="200000"/>
              </a:lnSpc>
            </a:pPr>
            <a:r>
              <a:rPr lang="zh-HK" b="1" i="0" dirty="0" smtClean="0">
                <a:solidFill>
                  <a:srgbClr val="000000"/>
                </a:solidFill>
                <a:latin typeface="微軟正黑體" panose="020B0604030504040204" pitchFamily="34" charset="-120"/>
                <a:ea typeface="微軟正黑體" panose="020B0604030504040204" pitchFamily="34" charset="-120"/>
              </a:rPr>
              <a:t>to people around you? </a:t>
            </a:r>
          </a:p>
        </p:txBody>
      </p:sp>
      <p:pic>
        <p:nvPicPr>
          <p:cNvPr id="1026" name="Picture 2" descr="「推銷」的圖片搜尋結果"/>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872298" y="2383449"/>
            <a:ext cx="3766444" cy="1784105"/>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1028" name="Picture 4" descr="「一分鐘推銷人」的圖片搜尋結果"/>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34882" y="319317"/>
            <a:ext cx="3242688" cy="127680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70775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536813" y="1599879"/>
            <a:ext cx="3938357" cy="2162744"/>
            <a:chOff x="2599376" y="1571390"/>
            <a:chExt cx="3938357" cy="2883658"/>
          </a:xfrm>
        </p:grpSpPr>
        <p:pic>
          <p:nvPicPr>
            <p:cNvPr id="3" name="圖片 2"/>
            <p:cNvPicPr>
              <a:picLocks noChangeAspect="1"/>
            </p:cNvPicPr>
            <p:nvPr/>
          </p:nvPicPr>
          <p:blipFill>
            <a:blip r:embed="rId3" cstate="print"/>
            <a:stretch>
              <a:fillRect/>
            </a:stretch>
          </p:blipFill>
          <p:spPr>
            <a:xfrm>
              <a:off x="2599376" y="1571390"/>
              <a:ext cx="3938357" cy="2883658"/>
            </a:xfrm>
            <a:prstGeom prst="rect">
              <a:avLst/>
            </a:prstGeom>
          </p:spPr>
        </p:pic>
        <p:sp>
          <p:nvSpPr>
            <p:cNvPr id="9" name="Rectangle 8"/>
            <p:cNvSpPr/>
            <p:nvPr/>
          </p:nvSpPr>
          <p:spPr>
            <a:xfrm>
              <a:off x="3189821" y="1686604"/>
              <a:ext cx="2626242" cy="4465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lumMod val="50000"/>
                      <a:lumOff val="50000"/>
                    </a:schemeClr>
                  </a:solidFill>
                </a:rPr>
                <a:t>Register Base 10</a:t>
              </a:r>
              <a:endParaRPr lang="en-US" sz="2400" b="1" dirty="0">
                <a:solidFill>
                  <a:schemeClr val="tx1">
                    <a:lumMod val="50000"/>
                    <a:lumOff val="50000"/>
                  </a:schemeClr>
                </a:solidFill>
              </a:endParaRPr>
            </a:p>
          </p:txBody>
        </p:sp>
      </p:grpSp>
      <p:sp>
        <p:nvSpPr>
          <p:cNvPr id="2" name="標題 1"/>
          <p:cNvSpPr>
            <a:spLocks noGrp="1"/>
          </p:cNvSpPr>
          <p:nvPr>
            <p:ph type="title"/>
          </p:nvPr>
        </p:nvSpPr>
        <p:spPr>
          <a:xfrm>
            <a:off x="625205" y="254832"/>
            <a:ext cx="7886700" cy="994172"/>
          </a:xfrm>
        </p:spPr>
        <p:txBody>
          <a:bodyPr>
            <a:normAutofit/>
          </a:bodyPr>
          <a:lstStyle/>
          <a:p>
            <a:r>
              <a:rPr lang="zh-HK" sz="2800" b="1" i="0" dirty="0" smtClean="0">
                <a:latin typeface="微軟正黑體" panose="020B0604030504040204" pitchFamily="34" charset="-120"/>
                <a:ea typeface="微軟正黑體" panose="020B0604030504040204" pitchFamily="34" charset="-120"/>
              </a:rPr>
              <a:t>How to achieve the target of </a:t>
            </a:r>
            <a:r>
              <a:rPr lang="zh-HK" sz="4400" b="1" i="0" dirty="0" smtClean="0">
                <a:solidFill>
                  <a:srgbClr val="C00000"/>
                </a:solidFill>
                <a:latin typeface="微軟正黑體" panose="020B0604030504040204" pitchFamily="34" charset="-120"/>
                <a:ea typeface="微軟正黑體" panose="020B0604030504040204" pitchFamily="34" charset="-120"/>
              </a:rPr>
              <a:t>1500BV</a:t>
            </a:r>
            <a:r>
              <a:rPr lang="zh-HK" sz="2800" b="1" i="0" dirty="0" smtClean="0">
                <a:latin typeface="微軟正黑體" panose="020B0604030504040204" pitchFamily="34" charset="-120"/>
                <a:ea typeface="微軟正黑體" panose="020B0604030504040204" pitchFamily="34" charset="-120"/>
              </a:rPr>
              <a:t>? </a:t>
            </a:r>
          </a:p>
        </p:txBody>
      </p:sp>
      <p:cxnSp>
        <p:nvCxnSpPr>
          <p:cNvPr id="11" name="直線接點 10"/>
          <p:cNvCxnSpPr/>
          <p:nvPr/>
        </p:nvCxnSpPr>
        <p:spPr>
          <a:xfrm flipV="1">
            <a:off x="777186" y="1171575"/>
            <a:ext cx="6178636" cy="6968"/>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pic>
        <p:nvPicPr>
          <p:cNvPr id="4" name="圖片 3"/>
          <p:cNvPicPr>
            <a:picLocks noChangeAspect="1"/>
          </p:cNvPicPr>
          <p:nvPr/>
        </p:nvPicPr>
        <p:blipFill>
          <a:blip r:embed="rId4" cstate="print"/>
          <a:stretch>
            <a:fillRect/>
          </a:stretch>
        </p:blipFill>
        <p:spPr>
          <a:xfrm>
            <a:off x="410325" y="1599879"/>
            <a:ext cx="2200847" cy="2162744"/>
          </a:xfrm>
          <a:prstGeom prst="rect">
            <a:avLst/>
          </a:prstGeom>
        </p:spPr>
      </p:pic>
      <p:grpSp>
        <p:nvGrpSpPr>
          <p:cNvPr id="18" name="Group 17"/>
          <p:cNvGrpSpPr/>
          <p:nvPr/>
        </p:nvGrpSpPr>
        <p:grpSpPr>
          <a:xfrm>
            <a:off x="6929996" y="1348750"/>
            <a:ext cx="1360966" cy="1071887"/>
            <a:chOff x="6929996" y="1798333"/>
            <a:chExt cx="1360966" cy="1429183"/>
          </a:xfrm>
        </p:grpSpPr>
        <p:pic>
          <p:nvPicPr>
            <p:cNvPr id="5" name="圖片 4"/>
            <p:cNvPicPr>
              <a:picLocks noChangeAspect="1"/>
            </p:cNvPicPr>
            <p:nvPr/>
          </p:nvPicPr>
          <p:blipFill>
            <a:blip r:embed="rId5" cstate="print"/>
            <a:stretch>
              <a:fillRect/>
            </a:stretch>
          </p:blipFill>
          <p:spPr>
            <a:xfrm>
              <a:off x="6955822" y="1825314"/>
              <a:ext cx="1335140" cy="1402202"/>
            </a:xfrm>
            <a:prstGeom prst="rect">
              <a:avLst/>
            </a:prstGeom>
          </p:spPr>
        </p:pic>
        <p:sp>
          <p:nvSpPr>
            <p:cNvPr id="12" name="Oval 11"/>
            <p:cNvSpPr/>
            <p:nvPr/>
          </p:nvSpPr>
          <p:spPr>
            <a:xfrm>
              <a:off x="6929996" y="1798333"/>
              <a:ext cx="1360966" cy="1247495"/>
            </a:xfrm>
            <a:prstGeom prst="ellipse">
              <a:avLst/>
            </a:prstGeom>
            <a:solidFill>
              <a:schemeClr val="accent2">
                <a:lumMod val="60000"/>
                <a:lumOff val="40000"/>
              </a:schemeClr>
            </a:solidFill>
            <a:ln>
              <a:solidFill>
                <a:schemeClr val="accent2">
                  <a:lumMod val="40000"/>
                  <a:lumOff val="6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t>Favorite product</a:t>
              </a:r>
              <a:endParaRPr lang="en-US" dirty="0"/>
            </a:p>
          </p:txBody>
        </p:sp>
      </p:grpSp>
      <p:grpSp>
        <p:nvGrpSpPr>
          <p:cNvPr id="19" name="Group 18"/>
          <p:cNvGrpSpPr/>
          <p:nvPr/>
        </p:nvGrpSpPr>
        <p:grpSpPr>
          <a:xfrm>
            <a:off x="6929996" y="2418908"/>
            <a:ext cx="1360966" cy="1048808"/>
            <a:chOff x="6929996" y="3225210"/>
            <a:chExt cx="1360966" cy="1398411"/>
          </a:xfrm>
        </p:grpSpPr>
        <p:pic>
          <p:nvPicPr>
            <p:cNvPr id="6" name="圖片 5"/>
            <p:cNvPicPr>
              <a:picLocks noChangeAspect="1"/>
            </p:cNvPicPr>
            <p:nvPr/>
          </p:nvPicPr>
          <p:blipFill>
            <a:blip r:embed="rId6" cstate="print"/>
            <a:stretch>
              <a:fillRect/>
            </a:stretch>
          </p:blipFill>
          <p:spPr>
            <a:xfrm>
              <a:off x="6955822" y="3227516"/>
              <a:ext cx="1335140" cy="1396105"/>
            </a:xfrm>
            <a:prstGeom prst="rect">
              <a:avLst/>
            </a:prstGeom>
          </p:spPr>
        </p:pic>
        <p:sp>
          <p:nvSpPr>
            <p:cNvPr id="14" name="Oval 13"/>
            <p:cNvSpPr/>
            <p:nvPr/>
          </p:nvSpPr>
          <p:spPr>
            <a:xfrm>
              <a:off x="6929996" y="3225210"/>
              <a:ext cx="1360965" cy="1251098"/>
            </a:xfrm>
            <a:prstGeom prst="ellipse">
              <a:avLst/>
            </a:prstGeom>
            <a:solidFill>
              <a:schemeClr val="accent2">
                <a:lumMod val="60000"/>
                <a:lumOff val="40000"/>
              </a:schemeClr>
            </a:solidFill>
            <a:ln>
              <a:solidFill>
                <a:schemeClr val="accent2">
                  <a:lumMod val="40000"/>
                  <a:lumOff val="6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t>Share with others</a:t>
              </a:r>
              <a:endParaRPr lang="en-US" dirty="0"/>
            </a:p>
          </p:txBody>
        </p:sp>
      </p:grpSp>
      <p:grpSp>
        <p:nvGrpSpPr>
          <p:cNvPr id="20" name="Group 19"/>
          <p:cNvGrpSpPr/>
          <p:nvPr/>
        </p:nvGrpSpPr>
        <p:grpSpPr>
          <a:xfrm>
            <a:off x="6955822" y="3420043"/>
            <a:ext cx="1335140" cy="1047079"/>
            <a:chOff x="6955822" y="4560057"/>
            <a:chExt cx="1335140" cy="1396105"/>
          </a:xfrm>
        </p:grpSpPr>
        <p:pic>
          <p:nvPicPr>
            <p:cNvPr id="8" name="圖片 7"/>
            <p:cNvPicPr>
              <a:picLocks noChangeAspect="1"/>
            </p:cNvPicPr>
            <p:nvPr/>
          </p:nvPicPr>
          <p:blipFill>
            <a:blip r:embed="rId7" cstate="print"/>
            <a:stretch>
              <a:fillRect/>
            </a:stretch>
          </p:blipFill>
          <p:spPr>
            <a:xfrm>
              <a:off x="6955822" y="4560057"/>
              <a:ext cx="1335140" cy="1396105"/>
            </a:xfrm>
            <a:prstGeom prst="rect">
              <a:avLst/>
            </a:prstGeom>
          </p:spPr>
        </p:pic>
        <p:sp>
          <p:nvSpPr>
            <p:cNvPr id="15" name="Oval 14"/>
            <p:cNvSpPr/>
            <p:nvPr/>
          </p:nvSpPr>
          <p:spPr>
            <a:xfrm>
              <a:off x="6971307" y="4560058"/>
              <a:ext cx="1278341" cy="1223456"/>
            </a:xfrm>
            <a:prstGeom prst="ellipse">
              <a:avLst/>
            </a:prstGeom>
            <a:solidFill>
              <a:schemeClr val="accent2">
                <a:lumMod val="60000"/>
                <a:lumOff val="40000"/>
              </a:schemeClr>
            </a:solidFill>
            <a:ln>
              <a:solidFill>
                <a:schemeClr val="accent2">
                  <a:lumMod val="40000"/>
                  <a:lumOff val="6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t>Care about them</a:t>
              </a:r>
              <a:endParaRPr lang="en-US" dirty="0"/>
            </a:p>
          </p:txBody>
        </p:sp>
      </p:grpSp>
      <p:grpSp>
        <p:nvGrpSpPr>
          <p:cNvPr id="17" name="Group 16"/>
          <p:cNvGrpSpPr/>
          <p:nvPr/>
        </p:nvGrpSpPr>
        <p:grpSpPr>
          <a:xfrm>
            <a:off x="2530716" y="2165747"/>
            <a:ext cx="3944455" cy="2171888"/>
            <a:chOff x="2530715" y="2887662"/>
            <a:chExt cx="3944455" cy="2895851"/>
          </a:xfrm>
        </p:grpSpPr>
        <p:pic>
          <p:nvPicPr>
            <p:cNvPr id="35" name="圖片 34"/>
            <p:cNvPicPr>
              <a:picLocks noChangeAspect="1"/>
            </p:cNvPicPr>
            <p:nvPr/>
          </p:nvPicPr>
          <p:blipFill>
            <a:blip r:embed="rId8" cstate="print"/>
            <a:stretch>
              <a:fillRect/>
            </a:stretch>
          </p:blipFill>
          <p:spPr>
            <a:xfrm>
              <a:off x="2530715" y="2887662"/>
              <a:ext cx="3944454" cy="2895851"/>
            </a:xfrm>
            <a:prstGeom prst="rect">
              <a:avLst/>
            </a:prstGeom>
          </p:spPr>
        </p:pic>
        <p:sp>
          <p:nvSpPr>
            <p:cNvPr id="16" name="Rectangle 15"/>
            <p:cNvSpPr/>
            <p:nvPr/>
          </p:nvSpPr>
          <p:spPr>
            <a:xfrm>
              <a:off x="2611172" y="5134741"/>
              <a:ext cx="3863998" cy="5583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rgbClr val="FF7C80"/>
                  </a:solidFill>
                </a:rPr>
                <a:t>Family </a:t>
              </a:r>
              <a:r>
                <a:rPr lang="en-US" sz="2000" b="1" dirty="0" smtClean="0">
                  <a:solidFill>
                    <a:schemeClr val="tx1">
                      <a:lumMod val="50000"/>
                      <a:lumOff val="50000"/>
                    </a:schemeClr>
                  </a:solidFill>
                </a:rPr>
                <a:t>            </a:t>
              </a:r>
              <a:r>
                <a:rPr lang="en-US" sz="2000" b="1" dirty="0" err="1" smtClean="0">
                  <a:solidFill>
                    <a:srgbClr val="669900"/>
                  </a:solidFill>
                </a:rPr>
                <a:t>Family</a:t>
              </a:r>
              <a:r>
                <a:rPr lang="en-US" sz="2000" b="1" dirty="0" smtClean="0">
                  <a:solidFill>
                    <a:schemeClr val="tx1">
                      <a:lumMod val="50000"/>
                      <a:lumOff val="50000"/>
                    </a:schemeClr>
                  </a:solidFill>
                </a:rPr>
                <a:t>           </a:t>
              </a:r>
              <a:r>
                <a:rPr lang="en-US" sz="2000" b="1" dirty="0" err="1" smtClean="0">
                  <a:solidFill>
                    <a:schemeClr val="accent4">
                      <a:lumMod val="50000"/>
                    </a:schemeClr>
                  </a:solidFill>
                </a:rPr>
                <a:t>Family</a:t>
              </a:r>
              <a:endParaRPr lang="en-US" sz="2000" b="1" dirty="0">
                <a:solidFill>
                  <a:schemeClr val="accent4">
                    <a:lumMod val="50000"/>
                  </a:schemeClr>
                </a:solidFill>
              </a:endParaRPr>
            </a:p>
          </p:txBody>
        </p:sp>
      </p:grpSp>
      <p:grpSp>
        <p:nvGrpSpPr>
          <p:cNvPr id="22" name="Group 21"/>
          <p:cNvGrpSpPr/>
          <p:nvPr/>
        </p:nvGrpSpPr>
        <p:grpSpPr>
          <a:xfrm>
            <a:off x="-6888" y="4306584"/>
            <a:ext cx="9150889" cy="992210"/>
            <a:chOff x="-6889" y="5742111"/>
            <a:chExt cx="9150889" cy="1322947"/>
          </a:xfrm>
        </p:grpSpPr>
        <p:pic>
          <p:nvPicPr>
            <p:cNvPr id="7" name="圖片 6"/>
            <p:cNvPicPr>
              <a:picLocks noChangeAspect="1"/>
            </p:cNvPicPr>
            <p:nvPr/>
          </p:nvPicPr>
          <p:blipFill>
            <a:blip r:embed="rId9" cstate="print"/>
            <a:stretch>
              <a:fillRect/>
            </a:stretch>
          </p:blipFill>
          <p:spPr>
            <a:xfrm>
              <a:off x="-6889" y="5742111"/>
              <a:ext cx="9150889" cy="1322947"/>
            </a:xfrm>
            <a:prstGeom prst="rect">
              <a:avLst/>
            </a:prstGeom>
          </p:spPr>
        </p:pic>
        <p:sp>
          <p:nvSpPr>
            <p:cNvPr id="21" name="Rectangle 20"/>
            <p:cNvSpPr/>
            <p:nvPr/>
          </p:nvSpPr>
          <p:spPr>
            <a:xfrm>
              <a:off x="777186" y="5956162"/>
              <a:ext cx="7472462" cy="6998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latin typeface="微軟正黑體" panose="020B0604030504040204" pitchFamily="34" charset="-120"/>
                  <a:ea typeface="微軟正黑體" panose="020B0604030504040204" pitchFamily="34" charset="-120"/>
                </a:rPr>
                <a:t>Monthly :</a:t>
              </a:r>
              <a:r>
                <a:rPr lang="en-US" sz="1600" dirty="0" smtClean="0">
                  <a:latin typeface="微軟正黑體" panose="020B0604030504040204" pitchFamily="34" charset="-120"/>
                  <a:ea typeface="微軟正黑體" panose="020B0604030504040204" pitchFamily="34" charset="-120"/>
                </a:rPr>
                <a:t> </a:t>
              </a:r>
              <a:r>
                <a:rPr lang="en-US" sz="4400" b="1" dirty="0" smtClean="0">
                  <a:latin typeface="微軟正黑體" panose="020B0604030504040204" pitchFamily="34" charset="-120"/>
                  <a:ea typeface="微軟正黑體" panose="020B0604030504040204" pitchFamily="34" charset="-120"/>
                </a:rPr>
                <a:t>125</a:t>
              </a:r>
              <a:r>
                <a:rPr lang="en-US" sz="1600" dirty="0" smtClean="0">
                  <a:latin typeface="微軟正黑體" panose="020B0604030504040204" pitchFamily="34" charset="-120"/>
                  <a:ea typeface="微軟正黑體" panose="020B0604030504040204" pitchFamily="34" charset="-120"/>
                </a:rPr>
                <a:t> BV X </a:t>
              </a:r>
              <a:r>
                <a:rPr lang="en-US" sz="4400" b="1" dirty="0" smtClean="0">
                  <a:latin typeface="微軟正黑體" panose="020B0604030504040204" pitchFamily="34" charset="-120"/>
                  <a:ea typeface="微軟正黑體" panose="020B0604030504040204" pitchFamily="34" charset="-120"/>
                </a:rPr>
                <a:t>4</a:t>
              </a:r>
              <a:r>
                <a:rPr lang="en-US" sz="1600" dirty="0" smtClean="0">
                  <a:latin typeface="微軟正黑體" panose="020B0604030504040204" pitchFamily="34" charset="-120"/>
                  <a:ea typeface="微軟正黑體" panose="020B0604030504040204" pitchFamily="34" charset="-120"/>
                </a:rPr>
                <a:t> Family = </a:t>
              </a:r>
              <a:r>
                <a:rPr lang="en-US" sz="4400" b="1" dirty="0" smtClean="0">
                  <a:latin typeface="微軟正黑體" panose="020B0604030504040204" pitchFamily="34" charset="-120"/>
                  <a:ea typeface="微軟正黑體" panose="020B0604030504040204" pitchFamily="34" charset="-120"/>
                </a:rPr>
                <a:t>500</a:t>
              </a:r>
              <a:r>
                <a:rPr lang="en-US" sz="1600" dirty="0" smtClean="0">
                  <a:latin typeface="微軟正黑體" panose="020B0604030504040204" pitchFamily="34" charset="-120"/>
                  <a:ea typeface="微軟正黑體" panose="020B0604030504040204" pitchFamily="34" charset="-120"/>
                </a:rPr>
                <a:t> BV</a:t>
              </a:r>
              <a:endParaRPr lang="en-US" sz="1600" dirty="0">
                <a:latin typeface="微軟正黑體" panose="020B0604030504040204" pitchFamily="34" charset="-120"/>
                <a:ea typeface="微軟正黑體" panose="020B0604030504040204" pitchFamily="34" charset="-120"/>
              </a:endParaRPr>
            </a:p>
          </p:txBody>
        </p:sp>
      </p:grpSp>
      <p:sp>
        <p:nvSpPr>
          <p:cNvPr id="23" name="Rectangle 22"/>
          <p:cNvSpPr/>
          <p:nvPr/>
        </p:nvSpPr>
        <p:spPr>
          <a:xfrm>
            <a:off x="338532" y="1615356"/>
            <a:ext cx="2344432" cy="4024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accent2">
                    <a:lumMod val="60000"/>
                    <a:lumOff val="40000"/>
                  </a:schemeClr>
                </a:solidFill>
              </a:rPr>
              <a:t>UFO</a:t>
            </a:r>
            <a:endParaRPr lang="en-US" sz="3600" b="1" dirty="0">
              <a:solidFill>
                <a:schemeClr val="accent2">
                  <a:lumMod val="60000"/>
                  <a:lumOff val="40000"/>
                </a:schemeClr>
              </a:solidFill>
            </a:endParaRPr>
          </a:p>
        </p:txBody>
      </p:sp>
    </p:spTree>
    <p:extLst>
      <p:ext uri="{BB962C8B-B14F-4D97-AF65-F5344CB8AC3E}">
        <p14:creationId xmlns:p14="http://schemas.microsoft.com/office/powerpoint/2010/main" xmlns="" val="159817189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p:cTn id="26" dur="500" fill="hold"/>
                                        <p:tgtEl>
                                          <p:spTgt spid="20"/>
                                        </p:tgtEl>
                                        <p:attrNameLst>
                                          <p:attrName>ppt_w</p:attrName>
                                        </p:attrNameLst>
                                      </p:cBhvr>
                                      <p:tavLst>
                                        <p:tav tm="0">
                                          <p:val>
                                            <p:fltVal val="0"/>
                                          </p:val>
                                        </p:tav>
                                        <p:tav tm="100000">
                                          <p:val>
                                            <p:strVal val="#ppt_w"/>
                                          </p:val>
                                        </p:tav>
                                      </p:tavLst>
                                    </p:anim>
                                    <p:anim calcmode="lin" valueType="num">
                                      <p:cBhvr>
                                        <p:cTn id="27" dur="500" fill="hold"/>
                                        <p:tgtEl>
                                          <p:spTgt spid="20"/>
                                        </p:tgtEl>
                                        <p:attrNameLst>
                                          <p:attrName>ppt_h</p:attrName>
                                        </p:attrNameLst>
                                      </p:cBhvr>
                                      <p:tavLst>
                                        <p:tav tm="0">
                                          <p:val>
                                            <p:fltVal val="0"/>
                                          </p:val>
                                        </p:tav>
                                        <p:tav tm="100000">
                                          <p:val>
                                            <p:strVal val="#ppt_h"/>
                                          </p:val>
                                        </p:tav>
                                      </p:tavLst>
                                    </p:anim>
                                    <p:animEffect transition="in" filter="fade">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down)">
                                      <p:cBhvr>
                                        <p:cTn id="3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642938"/>
            <a:ext cx="9144000" cy="3857625"/>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400">
              <a:solidFill>
                <a:prstClr val="white"/>
              </a:solidFill>
            </a:endParaRPr>
          </a:p>
        </p:txBody>
      </p:sp>
      <p:pic>
        <p:nvPicPr>
          <p:cNvPr id="2" name="Picture 1" descr="DSC_8683.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014790" y="1546426"/>
            <a:ext cx="4964996" cy="2482499"/>
          </a:xfrm>
          <a:prstGeom prst="rect">
            <a:avLst/>
          </a:prstGeom>
          <a:effectLst>
            <a:outerShdw blurRad="584200" dist="38100" dir="5400000" sx="108000" sy="108000" algn="t" rotWithShape="0">
              <a:prstClr val="black">
                <a:alpha val="40000"/>
              </a:prstClr>
            </a:outerShdw>
          </a:effectLst>
        </p:spPr>
      </p:pic>
      <p:grpSp>
        <p:nvGrpSpPr>
          <p:cNvPr id="7" name="群組 6"/>
          <p:cNvGrpSpPr/>
          <p:nvPr/>
        </p:nvGrpSpPr>
        <p:grpSpPr>
          <a:xfrm>
            <a:off x="253646" y="748202"/>
            <a:ext cx="3401197" cy="3640578"/>
            <a:chOff x="338191" y="187137"/>
            <a:chExt cx="4534929" cy="6472138"/>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xmlns="" val="0"/>
                </a:ext>
              </a:extLst>
            </a:blip>
            <a:srcRect l="2522" t="1900" r="2522" b="3144"/>
            <a:stretch/>
          </p:blipFill>
          <p:spPr>
            <a:xfrm>
              <a:off x="338191" y="187137"/>
              <a:ext cx="2265844" cy="6472138"/>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xmlns="" val="0"/>
                </a:ext>
              </a:extLst>
            </a:blip>
            <a:srcRect l="2521" t="2620" r="1978" b="1880"/>
            <a:stretch/>
          </p:blipFill>
          <p:spPr>
            <a:xfrm>
              <a:off x="2590787" y="187137"/>
              <a:ext cx="2282333" cy="6472138"/>
            </a:xfrm>
            <a:prstGeom prst="rect">
              <a:avLst/>
            </a:prstGeom>
          </p:spPr>
        </p:pic>
      </p:grpSp>
      <p:sp>
        <p:nvSpPr>
          <p:cNvPr id="9" name="Rectangle 8"/>
          <p:cNvSpPr/>
          <p:nvPr/>
        </p:nvSpPr>
        <p:spPr>
          <a:xfrm>
            <a:off x="3333839" y="898517"/>
            <a:ext cx="6326899" cy="931024"/>
          </a:xfrm>
          <a:prstGeom prst="rect">
            <a:avLst/>
          </a:prstGeom>
        </p:spPr>
        <p:txBody>
          <a:bodyPr wrap="square" lIns="68580" tIns="34290" rIns="68580" bIns="34290">
            <a:spAutoFit/>
          </a:bodyPr>
          <a:lstStyle/>
          <a:p>
            <a:pPr algn="ctr" defTabSz="685800">
              <a:defRPr/>
            </a:pPr>
            <a:r>
              <a:rPr lang="zh-HK" sz="2800" b="1" i="0" cap="all" dirty="0" smtClean="0">
                <a:solidFill>
                  <a:srgbClr val="FFFFFF"/>
                </a:solidFill>
                <a:latin typeface="微軟正黑體" panose="020B0604030504040204" pitchFamily="34" charset="-120"/>
                <a:ea typeface="微軟正黑體" panose="020B0604030504040204" pitchFamily="34" charset="-120"/>
              </a:rPr>
              <a:t>Hong Kong ma Catalog</a:t>
            </a:r>
          </a:p>
          <a:p>
            <a:pPr algn="ctr" defTabSz="685800">
              <a:defRPr/>
            </a:pPr>
            <a:r>
              <a:rPr lang="zh-HK" sz="2800" b="1" i="0" cap="all" dirty="0" smtClean="0">
                <a:solidFill>
                  <a:srgbClr val="FFFFFF"/>
                </a:solidFill>
                <a:latin typeface="微軟正黑體" panose="020B0604030504040204" pitchFamily="34" charset="-120"/>
                <a:ea typeface="微軟正黑體" panose="020B0604030504040204" pitchFamily="34" charset="-120"/>
              </a:rPr>
              <a:t>MHK Product Catalog</a:t>
            </a:r>
          </a:p>
        </p:txBody>
      </p:sp>
    </p:spTree>
    <p:extLst>
      <p:ext uri="{BB962C8B-B14F-4D97-AF65-F5344CB8AC3E}">
        <p14:creationId xmlns:p14="http://schemas.microsoft.com/office/powerpoint/2010/main" xmlns="" val="1389079342"/>
      </p:ext>
    </p:extLst>
  </p:cSld>
  <p:clrMapOvr>
    <a:masterClrMapping/>
  </p:clrMapOvr>
  <mc:AlternateContent xmlns:mc="http://schemas.openxmlformats.org/markup-compatibility/2006">
    <mc:Choice xmlns:p14="http://schemas.microsoft.com/office/powerpoint/2010/main" xmlns="" Requires="p14">
      <p:transition spd="slow" p14:dur="800">
        <p14:flythrough/>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3" name="投影片編號版面配置區 2"/>
          <p:cNvSpPr txBox="1">
            <a:spLocks noGrp="1"/>
          </p:cNvSpPr>
          <p:nvPr/>
        </p:nvSpPr>
        <p:spPr bwMode="auto">
          <a:xfrm>
            <a:off x="5686425" y="3761185"/>
            <a:ext cx="1200150" cy="200918"/>
          </a:xfrm>
          <a:prstGeom prst="rect">
            <a:avLst/>
          </a:prstGeom>
          <a:noFill/>
          <a:ln>
            <a:noFill/>
          </a:ln>
        </p:spPr>
        <p:txBody>
          <a:bodyPr anchor="b"/>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defTabSz="685800" fontAlgn="base">
              <a:spcBef>
                <a:spcPct val="0"/>
              </a:spcBef>
              <a:spcAft>
                <a:spcPct val="0"/>
              </a:spcAft>
            </a:pPr>
            <a:fld id="{EC4F6D00-515B-4AE8-84D1-F86F48571511}" type="slidenum">
              <a:rPr lang="en-US" altLang="zh-TW" sz="675" kern="0">
                <a:solidFill>
                  <a:srgbClr val="FFFFFF"/>
                </a:solidFill>
                <a:ea typeface="PMingLiU" pitchFamily="18" charset="-120"/>
              </a:rPr>
              <a:pPr algn="r" defTabSz="685800" fontAlgn="base">
                <a:spcBef>
                  <a:spcPct val="0"/>
                </a:spcBef>
                <a:spcAft>
                  <a:spcPct val="0"/>
                </a:spcAft>
              </a:pPr>
              <a:t>2</a:t>
            </a:fld>
            <a:endParaRPr lang="en-US" altLang="zh-TW" sz="675" kern="0" dirty="0">
              <a:solidFill>
                <a:srgbClr val="FFFFFF"/>
              </a:solidFill>
              <a:ea typeface="PMingLiU" pitchFamily="18" charset="-120"/>
            </a:endParaRPr>
          </a:p>
        </p:txBody>
      </p:sp>
      <p:sp>
        <p:nvSpPr>
          <p:cNvPr id="215045" name="Text Box 4"/>
          <p:cNvSpPr txBox="1">
            <a:spLocks noChangeArrowheads="1"/>
          </p:cNvSpPr>
          <p:nvPr/>
        </p:nvSpPr>
        <p:spPr bwMode="auto">
          <a:xfrm>
            <a:off x="448693" y="286090"/>
            <a:ext cx="4518703" cy="544346"/>
          </a:xfrm>
          <a:prstGeom prst="rect">
            <a:avLst/>
          </a:prstGeom>
          <a:noFill/>
          <a:ln>
            <a:noFill/>
          </a:ln>
        </p:spPr>
        <p:txBody>
          <a:bodyPr wrap="square" lIns="51402" tIns="25701" rIns="51402" bIns="25701">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685800" fontAlgn="base">
              <a:spcBef>
                <a:spcPct val="50000"/>
              </a:spcBef>
              <a:spcAft>
                <a:spcPct val="0"/>
              </a:spcAft>
            </a:pPr>
            <a:r>
              <a:rPr lang="zh-HK" sz="3200" b="1" i="0" dirty="0" smtClean="0">
                <a:solidFill>
                  <a:srgbClr val="FFFFFF"/>
                </a:solidFill>
                <a:latin typeface="+mj-ea"/>
                <a:ea typeface="+mj-ea"/>
              </a:rPr>
              <a:t>黃鵬升 </a:t>
            </a:r>
            <a:r>
              <a:rPr lang="zh-HK" sz="2800" b="1" i="0" dirty="0" smtClean="0">
                <a:solidFill>
                  <a:srgbClr val="FFFFFF"/>
                </a:solidFill>
                <a:latin typeface="+mj-ea"/>
                <a:ea typeface="+mj-ea"/>
              </a:rPr>
              <a:t>Johnny Huang</a:t>
            </a:r>
          </a:p>
        </p:txBody>
      </p:sp>
      <p:pic>
        <p:nvPicPr>
          <p:cNvPr id="35842" name="Picture 2" descr="http://a7.sphotos.ak.fbcdn.net/hphotos-ak-snc7/405367_3023970046840_1315928908_n.jpg"/>
          <p:cNvPicPr>
            <a:picLocks noChangeAspect="1"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1994893" y="-17759810"/>
            <a:ext cx="3654029" cy="3857625"/>
          </a:xfrm>
          <a:prstGeom prst="rect">
            <a:avLst/>
          </a:prstGeom>
          <a:noFill/>
        </p:spPr>
      </p:pic>
      <p:pic>
        <p:nvPicPr>
          <p:cNvPr id="2" name="圖片 1"/>
          <p:cNvPicPr>
            <a:picLocks noChangeAspect="1"/>
          </p:cNvPicPr>
          <p:nvPr/>
        </p:nvPicPr>
        <p:blipFill>
          <a:blip r:embed="rId4" cstate="email">
            <a:extLst>
              <a:ext uri="{28A0092B-C50C-407E-A947-70E740481C1C}">
                <a14:useLocalDpi xmlns:a14="http://schemas.microsoft.com/office/drawing/2010/main" xmlns="" val="0"/>
              </a:ext>
            </a:extLst>
          </a:blip>
          <a:srcRect/>
          <a:stretch>
            <a:fillRect/>
          </a:stretch>
        </p:blipFill>
        <p:spPr>
          <a:xfrm>
            <a:off x="5648922" y="789553"/>
            <a:ext cx="2538282" cy="3579178"/>
          </a:xfrm>
          <a:prstGeom prst="rect">
            <a:avLst/>
          </a:prstGeom>
          <a:ln>
            <a:noFill/>
          </a:ln>
          <a:effectLst>
            <a:softEdge rad="112500"/>
          </a:effectLst>
        </p:spPr>
      </p:pic>
      <p:sp>
        <p:nvSpPr>
          <p:cNvPr id="4" name="矩形 3"/>
          <p:cNvSpPr/>
          <p:nvPr/>
        </p:nvSpPr>
        <p:spPr>
          <a:xfrm>
            <a:off x="141890" y="1833633"/>
            <a:ext cx="5265682" cy="2508379"/>
          </a:xfrm>
          <a:prstGeom prst="rect">
            <a:avLst/>
          </a:prstGeom>
        </p:spPr>
        <p:txBody>
          <a:bodyPr wrap="square">
            <a:spAutoFit/>
          </a:bodyPr>
          <a:lstStyle/>
          <a:p>
            <a:pPr defTabSz="685800" fontAlgn="base">
              <a:spcBef>
                <a:spcPct val="50000"/>
              </a:spcBef>
              <a:spcAft>
                <a:spcPct val="0"/>
              </a:spcAft>
            </a:pPr>
            <a:r>
              <a:rPr lang="zh-HK" sz="1600" b="1" i="0" dirty="0" smtClean="0">
                <a:solidFill>
                  <a:srgbClr val="8EB4E3"/>
                </a:solidFill>
                <a:effectLst>
                  <a:outerShdw blurRad="38100" dist="38100" dir="2700000" algn="tl">
                    <a:srgbClr val="000000">
                      <a:alpha val="43137"/>
                    </a:srgbClr>
                  </a:outerShdw>
                </a:effectLst>
                <a:latin typeface="+mj-ea"/>
                <a:ea typeface="+mj-ea"/>
              </a:rPr>
              <a:t>Finance and Insurance Company 9 years</a:t>
            </a:r>
          </a:p>
          <a:p>
            <a:pPr defTabSz="685800" fontAlgn="base">
              <a:spcBef>
                <a:spcPct val="50000"/>
              </a:spcBef>
              <a:spcAft>
                <a:spcPct val="0"/>
              </a:spcAft>
            </a:pPr>
            <a:r>
              <a:rPr lang="zh-TW" altLang="en-US" sz="1600" b="1" i="0" dirty="0" smtClean="0">
                <a:solidFill>
                  <a:srgbClr val="8EB4E3"/>
                </a:solidFill>
                <a:effectLst>
                  <a:outerShdw blurRad="38100" dist="38100" dir="2700000" algn="tl">
                    <a:srgbClr val="000000">
                      <a:alpha val="43137"/>
                    </a:srgbClr>
                  </a:outerShdw>
                </a:effectLst>
                <a:latin typeface="+mj-ea"/>
                <a:ea typeface="+mj-ea"/>
              </a:rPr>
              <a:t>Ｐ</a:t>
            </a:r>
            <a:r>
              <a:rPr lang="zh-HK" sz="1600" b="1" i="0" dirty="0" smtClean="0">
                <a:solidFill>
                  <a:srgbClr val="8EB4E3"/>
                </a:solidFill>
                <a:effectLst>
                  <a:outerShdw blurRad="38100" dist="38100" dir="2700000" algn="tl">
                    <a:srgbClr val="000000">
                      <a:alpha val="43137"/>
                    </a:srgbClr>
                  </a:outerShdw>
                </a:effectLst>
                <a:latin typeface="+mj-ea"/>
                <a:ea typeface="+mj-ea"/>
              </a:rPr>
              <a:t>romoted to Manager</a:t>
            </a:r>
            <a:r>
              <a:rPr lang="zh-TW" altLang="en-US" sz="1600" b="1" dirty="0">
                <a:solidFill>
                  <a:srgbClr val="8EB4E3"/>
                </a:solidFill>
                <a:effectLst>
                  <a:outerShdw blurRad="38100" dist="38100" dir="2700000" algn="tl">
                    <a:srgbClr val="000000">
                      <a:alpha val="43137"/>
                    </a:srgbClr>
                  </a:outerShdw>
                </a:effectLst>
                <a:latin typeface="+mj-ea"/>
                <a:ea typeface="+mj-ea"/>
              </a:rPr>
              <a:t> </a:t>
            </a:r>
            <a:r>
              <a:rPr lang="en-US" altLang="zh-TW" sz="1600" b="1" dirty="0" smtClean="0">
                <a:solidFill>
                  <a:srgbClr val="8EB4E3"/>
                </a:solidFill>
                <a:effectLst>
                  <a:outerShdw blurRad="38100" dist="38100" dir="2700000" algn="tl">
                    <a:srgbClr val="000000">
                      <a:alpha val="43137"/>
                    </a:srgbClr>
                  </a:outerShdw>
                </a:effectLst>
                <a:latin typeface="+mj-ea"/>
                <a:ea typeface="+mj-ea"/>
              </a:rPr>
              <a:t>at the age of 27</a:t>
            </a:r>
            <a:endParaRPr lang="zh-HK" sz="1600" b="1" i="0" dirty="0" smtClean="0">
              <a:solidFill>
                <a:srgbClr val="8EB4E3"/>
              </a:solidFill>
              <a:effectLst>
                <a:outerShdw blurRad="38100" dist="38100" dir="2700000" algn="tl">
                  <a:srgbClr val="000000">
                    <a:alpha val="43137"/>
                  </a:srgbClr>
                </a:outerShdw>
              </a:effectLst>
              <a:latin typeface="+mj-ea"/>
              <a:ea typeface="+mj-ea"/>
            </a:endParaRPr>
          </a:p>
          <a:p>
            <a:pPr defTabSz="685800" fontAlgn="base">
              <a:spcBef>
                <a:spcPct val="50000"/>
              </a:spcBef>
              <a:spcAft>
                <a:spcPct val="0"/>
              </a:spcAft>
            </a:pPr>
            <a:r>
              <a:rPr lang="zh-HK" altLang="en-US" sz="1400" b="1" dirty="0" smtClean="0">
                <a:solidFill>
                  <a:srgbClr val="8EB4E3"/>
                </a:solidFill>
                <a:effectLst>
                  <a:outerShdw blurRad="38100" dist="38100" dir="2700000" algn="tl">
                    <a:srgbClr val="000000">
                      <a:alpha val="43137"/>
                    </a:srgbClr>
                  </a:outerShdw>
                </a:effectLst>
                <a:latin typeface="+mj-ea"/>
                <a:ea typeface="+mj-ea"/>
              </a:rPr>
              <a:t> </a:t>
            </a:r>
            <a:r>
              <a:rPr lang="en-US" altLang="zh-HK" sz="1400" b="1" dirty="0">
                <a:solidFill>
                  <a:srgbClr val="8EB4E3"/>
                </a:solidFill>
                <a:effectLst>
                  <a:outerShdw blurRad="38100" dist="38100" dir="2700000" algn="tl">
                    <a:srgbClr val="000000">
                      <a:alpha val="43137"/>
                    </a:srgbClr>
                  </a:outerShdw>
                </a:effectLst>
                <a:latin typeface="+mj-ea"/>
                <a:ea typeface="+mj-ea"/>
              </a:rPr>
              <a:t>Former </a:t>
            </a:r>
            <a:r>
              <a:rPr lang="zh-HK" altLang="en-US" sz="1400" b="1" dirty="0" smtClean="0">
                <a:solidFill>
                  <a:srgbClr val="8EB4E3"/>
                </a:solidFill>
                <a:effectLst>
                  <a:outerShdw blurRad="38100" dist="38100" dir="2700000" algn="tl">
                    <a:srgbClr val="000000">
                      <a:alpha val="43137"/>
                    </a:srgbClr>
                  </a:outerShdw>
                </a:effectLst>
                <a:latin typeface="+mj-ea"/>
                <a:ea typeface="+mj-ea"/>
              </a:rPr>
              <a:t> </a:t>
            </a:r>
            <a:r>
              <a:rPr lang="en-US" altLang="zh-HK" sz="1400" b="1" dirty="0" smtClean="0">
                <a:solidFill>
                  <a:srgbClr val="8EB4E3"/>
                </a:solidFill>
                <a:effectLst>
                  <a:outerShdw blurRad="38100" dist="38100" dir="2700000" algn="tl">
                    <a:srgbClr val="000000">
                      <a:alpha val="43137"/>
                    </a:srgbClr>
                  </a:outerShdw>
                </a:effectLst>
                <a:latin typeface="+mj-ea"/>
                <a:ea typeface="+mj-ea"/>
              </a:rPr>
              <a:t>~</a:t>
            </a:r>
            <a:r>
              <a:rPr lang="zh-HK" sz="1400" b="1" i="0" dirty="0" smtClean="0">
                <a:solidFill>
                  <a:schemeClr val="bg2">
                    <a:lumMod val="40000"/>
                    <a:lumOff val="60000"/>
                  </a:schemeClr>
                </a:solidFill>
                <a:latin typeface="+mj-ea"/>
                <a:ea typeface="+mj-ea"/>
              </a:rPr>
              <a:t>Local Coordinator of Taipei (South)</a:t>
            </a:r>
          </a:p>
          <a:p>
            <a:pPr defTabSz="685800" fontAlgn="base">
              <a:spcBef>
                <a:spcPct val="50000"/>
              </a:spcBef>
              <a:spcAft>
                <a:spcPct val="0"/>
              </a:spcAft>
            </a:pPr>
            <a:r>
              <a:rPr lang="zh-HK" sz="1600" b="1" i="0" dirty="0" smtClean="0">
                <a:solidFill>
                  <a:srgbClr val="8EB4E3"/>
                </a:solidFill>
                <a:effectLst>
                  <a:outerShdw blurRad="38100" dist="38100" dir="2700000" algn="tl">
                    <a:srgbClr val="000000">
                      <a:alpha val="43137"/>
                    </a:srgbClr>
                  </a:outerShdw>
                </a:effectLst>
                <a:latin typeface="+mj-ea"/>
                <a:ea typeface="+mj-ea"/>
              </a:rPr>
              <a:t>  </a:t>
            </a:r>
            <a:r>
              <a:rPr lang="en-US" altLang="zh-HK" sz="1600" b="1" i="0" dirty="0" smtClean="0">
                <a:solidFill>
                  <a:srgbClr val="8EB4E3"/>
                </a:solidFill>
                <a:effectLst>
                  <a:outerShdw blurRad="38100" dist="38100" dir="2700000" algn="tl">
                    <a:srgbClr val="000000">
                      <a:alpha val="43137"/>
                    </a:srgbClr>
                  </a:outerShdw>
                </a:effectLst>
                <a:latin typeface="+mj-ea"/>
                <a:ea typeface="+mj-ea"/>
              </a:rPr>
              <a:t>             </a:t>
            </a:r>
            <a:r>
              <a:rPr lang="zh-HK" sz="1600" b="1" i="0" dirty="0" smtClean="0">
                <a:solidFill>
                  <a:srgbClr val="8EB4E3"/>
                </a:solidFill>
                <a:effectLst>
                  <a:outerShdw blurRad="38100" dist="38100" dir="2700000" algn="tl">
                    <a:srgbClr val="000000">
                      <a:alpha val="43137"/>
                    </a:srgbClr>
                  </a:outerShdw>
                </a:effectLst>
                <a:latin typeface="+mj-ea"/>
                <a:ea typeface="+mj-ea"/>
              </a:rPr>
              <a:t>~Fund Management Committee</a:t>
            </a:r>
          </a:p>
          <a:p>
            <a:pPr defTabSz="685800" fontAlgn="base">
              <a:spcBef>
                <a:spcPct val="50000"/>
              </a:spcBef>
              <a:spcAft>
                <a:spcPct val="0"/>
              </a:spcAft>
            </a:pPr>
            <a:r>
              <a:rPr lang="zh-HK" sz="1600" b="1" i="0" dirty="0" smtClean="0">
                <a:solidFill>
                  <a:srgbClr val="FFFF00"/>
                </a:solidFill>
                <a:latin typeface="+mj-ea"/>
                <a:ea typeface="+mj-ea"/>
              </a:rPr>
              <a:t>Current</a:t>
            </a:r>
            <a:r>
              <a:rPr lang="en-US" altLang="zh-HK" sz="1600" b="1" i="0" dirty="0" smtClean="0">
                <a:solidFill>
                  <a:srgbClr val="FFFF00"/>
                </a:solidFill>
                <a:latin typeface="+mj-ea"/>
                <a:ea typeface="+mj-ea"/>
              </a:rPr>
              <a:t> ~</a:t>
            </a:r>
            <a:r>
              <a:rPr lang="en-US" altLang="zh-HK" sz="1600" b="1" dirty="0">
                <a:solidFill>
                  <a:srgbClr val="FFFF00"/>
                </a:solidFill>
                <a:latin typeface="+mj-ea"/>
                <a:ea typeface="+mj-ea"/>
              </a:rPr>
              <a:t>M</a:t>
            </a:r>
            <a:r>
              <a:rPr lang="zh-HK" sz="1600" b="1" i="0" dirty="0" smtClean="0">
                <a:solidFill>
                  <a:srgbClr val="FFFF00"/>
                </a:solidFill>
                <a:latin typeface="+mj-ea"/>
                <a:ea typeface="+mj-ea"/>
              </a:rPr>
              <a:t>ember of Leadership Committee (TLC)</a:t>
            </a:r>
          </a:p>
          <a:p>
            <a:pPr defTabSz="685800" fontAlgn="base">
              <a:spcBef>
                <a:spcPct val="50000"/>
              </a:spcBef>
              <a:spcAft>
                <a:spcPct val="0"/>
              </a:spcAft>
            </a:pPr>
            <a:r>
              <a:rPr lang="en-US" altLang="zh-HK" sz="1600" b="1" i="0" dirty="0" smtClean="0">
                <a:solidFill>
                  <a:srgbClr val="FFFF00"/>
                </a:solidFill>
                <a:latin typeface="+mj-ea"/>
                <a:ea typeface="+mj-ea"/>
              </a:rPr>
              <a:t>              ~</a:t>
            </a:r>
            <a:r>
              <a:rPr lang="zh-HK" sz="1600" b="1" i="0" dirty="0" smtClean="0">
                <a:solidFill>
                  <a:srgbClr val="FFFF00"/>
                </a:solidFill>
                <a:latin typeface="+mj-ea"/>
                <a:ea typeface="+mj-ea"/>
              </a:rPr>
              <a:t>Million Dollar Club </a:t>
            </a:r>
            <a:r>
              <a:rPr lang="en-US" altLang="zh-HK" sz="1600" b="1" i="0" dirty="0" smtClean="0">
                <a:solidFill>
                  <a:srgbClr val="FFFF00"/>
                </a:solidFill>
                <a:latin typeface="+mj-ea"/>
                <a:ea typeface="+mj-ea"/>
              </a:rPr>
              <a:t>Member</a:t>
            </a:r>
            <a:endParaRPr lang="zh-HK" sz="1600" b="1" i="0" dirty="0" smtClean="0">
              <a:solidFill>
                <a:srgbClr val="FFFF00"/>
              </a:solidFill>
              <a:latin typeface="+mj-ea"/>
              <a:ea typeface="+mj-ea"/>
            </a:endParaRPr>
          </a:p>
          <a:p>
            <a:pPr defTabSz="685800" fontAlgn="base">
              <a:spcBef>
                <a:spcPct val="50000"/>
              </a:spcBef>
              <a:spcAft>
                <a:spcPct val="0"/>
              </a:spcAft>
            </a:pPr>
            <a:r>
              <a:rPr lang="en-US" altLang="zh-HK" sz="1600" b="1" i="0" dirty="0" smtClean="0">
                <a:solidFill>
                  <a:srgbClr val="FFFF00"/>
                </a:solidFill>
                <a:effectLst>
                  <a:outerShdw blurRad="38100" dist="38100" dir="2700000" algn="tl">
                    <a:srgbClr val="000000">
                      <a:alpha val="43137"/>
                    </a:srgbClr>
                  </a:outerShdw>
                </a:effectLst>
                <a:latin typeface="+mj-ea"/>
                <a:ea typeface="+mj-ea"/>
              </a:rPr>
              <a:t>              ~</a:t>
            </a:r>
            <a:r>
              <a:rPr lang="zh-HK" sz="1600" b="1" i="0" dirty="0" smtClean="0">
                <a:solidFill>
                  <a:srgbClr val="FFFF00"/>
                </a:solidFill>
                <a:effectLst>
                  <a:outerShdw blurRad="38100" dist="38100" dir="2700000" algn="tl">
                    <a:srgbClr val="000000">
                      <a:alpha val="43137"/>
                    </a:srgbClr>
                  </a:outerShdw>
                </a:effectLst>
                <a:latin typeface="+mj-ea"/>
                <a:ea typeface="+mj-ea"/>
              </a:rPr>
              <a:t>International Advisory Council Member</a:t>
            </a:r>
          </a:p>
        </p:txBody>
      </p:sp>
      <p:sp>
        <p:nvSpPr>
          <p:cNvPr id="5" name="矩形 4"/>
          <p:cNvSpPr/>
          <p:nvPr/>
        </p:nvSpPr>
        <p:spPr>
          <a:xfrm>
            <a:off x="448693" y="945624"/>
            <a:ext cx="5082225" cy="938719"/>
          </a:xfrm>
          <a:prstGeom prst="rect">
            <a:avLst/>
          </a:prstGeom>
        </p:spPr>
        <p:txBody>
          <a:bodyPr wrap="none">
            <a:spAutoFit/>
          </a:bodyPr>
          <a:lstStyle/>
          <a:p>
            <a:pPr defTabSz="685800" fontAlgn="base">
              <a:spcBef>
                <a:spcPct val="50000"/>
              </a:spcBef>
              <a:spcAft>
                <a:spcPct val="0"/>
              </a:spcAft>
            </a:pPr>
            <a:r>
              <a:rPr lang="zh-HK" sz="2800" b="1" i="0" dirty="0" smtClean="0">
                <a:solidFill>
                  <a:srgbClr val="FFFF00"/>
                </a:solidFill>
                <a:effectLst>
                  <a:outerShdw blurRad="38100" dist="38100" dir="2700000" algn="tl">
                    <a:srgbClr val="000000">
                      <a:alpha val="43137"/>
                    </a:srgbClr>
                  </a:outerShdw>
                </a:effectLst>
                <a:latin typeface="+mj-ea"/>
                <a:ea typeface="+mj-ea"/>
              </a:rPr>
              <a:t>Field Vice-President</a:t>
            </a:r>
          </a:p>
          <a:p>
            <a:pPr defTabSz="685800" fontAlgn="base">
              <a:spcBef>
                <a:spcPct val="50000"/>
              </a:spcBef>
              <a:spcAft>
                <a:spcPct val="0"/>
              </a:spcAft>
            </a:pPr>
            <a:r>
              <a:rPr lang="en-US" altLang="zh-HK" b="1" i="0" dirty="0" smtClean="0">
                <a:solidFill>
                  <a:srgbClr val="FFFF00"/>
                </a:solidFill>
                <a:latin typeface="+mj-ea"/>
                <a:ea typeface="+mj-ea"/>
              </a:rPr>
              <a:t>                 </a:t>
            </a:r>
            <a:r>
              <a:rPr lang="zh-HK" b="1" i="0" dirty="0" smtClean="0">
                <a:solidFill>
                  <a:srgbClr val="FFFF00"/>
                </a:solidFill>
                <a:latin typeface="+mj-ea"/>
                <a:ea typeface="+mj-ea"/>
              </a:rPr>
              <a:t>27.6 million - 34.5 million / 4 weeks</a:t>
            </a:r>
          </a:p>
        </p:txBody>
      </p:sp>
      <p:pic>
        <p:nvPicPr>
          <p:cNvPr id="8" name="圖片 7"/>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407572" y="222142"/>
            <a:ext cx="3331548" cy="4299960"/>
          </a:xfrm>
          <a:prstGeom prst="rect">
            <a:avLst/>
          </a:prstGeom>
          <a:ln>
            <a:noFill/>
          </a:ln>
          <a:effectLst>
            <a:softEdge rad="112500"/>
          </a:effectLst>
        </p:spPr>
      </p:pic>
    </p:spTree>
    <p:extLst>
      <p:ext uri="{BB962C8B-B14F-4D97-AF65-F5344CB8AC3E}">
        <p14:creationId xmlns:p14="http://schemas.microsoft.com/office/powerpoint/2010/main" xmlns="" val="27931300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4" name="Rectangle 3"/>
          <p:cNvSpPr/>
          <p:nvPr/>
        </p:nvSpPr>
        <p:spPr>
          <a:xfrm flipH="1">
            <a:off x="5093091" y="642938"/>
            <a:ext cx="4050926" cy="3857625"/>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sp>
        <p:nvSpPr>
          <p:cNvPr id="2" name="Rectangle 1"/>
          <p:cNvSpPr/>
          <p:nvPr/>
        </p:nvSpPr>
        <p:spPr>
          <a:xfrm>
            <a:off x="689166" y="901903"/>
            <a:ext cx="3714750" cy="584775"/>
          </a:xfrm>
          <a:prstGeom prst="rect">
            <a:avLst/>
          </a:prstGeom>
        </p:spPr>
        <p:txBody>
          <a:bodyPr wrap="square">
            <a:spAutoFit/>
          </a:bodyPr>
          <a:lstStyle/>
          <a:p>
            <a:pPr algn="ctr"/>
            <a:r>
              <a:rPr lang="zh-HK" sz="1600" b="0" i="0" dirty="0" smtClean="0">
                <a:solidFill>
                  <a:srgbClr val="FFFFFF"/>
                </a:solidFill>
                <a:latin typeface="微軟正黑體" panose="020B0604030504040204" pitchFamily="34" charset="-120"/>
                <a:ea typeface="微軟正黑體" panose="020B0604030504040204" pitchFamily="34" charset="-120"/>
              </a:rPr>
              <a:t>Complete</a:t>
            </a:r>
          </a:p>
          <a:p>
            <a:pPr algn="ctr"/>
            <a:r>
              <a:rPr lang="zh-HK" sz="1600" b="0" i="0" cap="all" dirty="0" smtClean="0">
                <a:solidFill>
                  <a:srgbClr val="00A9FC"/>
                </a:solidFill>
                <a:latin typeface="微軟正黑體" panose="020B0604030504040204" pitchFamily="34" charset="-120"/>
                <a:ea typeface="微軟正黑體" panose="020B0604030504040204" pitchFamily="34" charset="-120"/>
              </a:rPr>
              <a:t>SA Assessment</a:t>
            </a:r>
          </a:p>
        </p:txBody>
      </p:sp>
      <p:sp>
        <p:nvSpPr>
          <p:cNvPr id="5" name="Rectangle 4"/>
          <p:cNvSpPr/>
          <p:nvPr/>
        </p:nvSpPr>
        <p:spPr>
          <a:xfrm>
            <a:off x="260554" y="3774177"/>
            <a:ext cx="4572001" cy="523220"/>
          </a:xfrm>
          <a:prstGeom prst="rect">
            <a:avLst/>
          </a:prstGeom>
        </p:spPr>
        <p:txBody>
          <a:bodyPr>
            <a:spAutoFit/>
          </a:bodyPr>
          <a:lstStyle/>
          <a:p>
            <a:pPr marL="128585" algn="ctr" defTabSz="514337"/>
            <a:r>
              <a:rPr lang="zh-HK" sz="1200" b="0" i="0" dirty="0" smtClean="0">
                <a:latin typeface="微軟正黑體" panose="020B0604030504040204" pitchFamily="34" charset="-120"/>
                <a:ea typeface="微軟正黑體" panose="020B0604030504040204" pitchFamily="34" charset="-120"/>
              </a:rPr>
              <a:t>Download from </a:t>
            </a:r>
            <a:r>
              <a:rPr lang="x-none" sz="1600" dirty="0" smtClean="0">
                <a:latin typeface="微軟正黑體" panose="020B0604030504040204" pitchFamily="34" charset="-120"/>
                <a:ea typeface="微軟正黑體" panose="020B0604030504040204" pitchFamily="34" charset="-120"/>
              </a:rPr>
              <a:t/>
            </a:r>
            <a:br>
              <a:rPr lang="x-none" sz="1600" dirty="0" smtClean="0">
                <a:latin typeface="微軟正黑體" panose="020B0604030504040204" pitchFamily="34" charset="-120"/>
                <a:ea typeface="微軟正黑體" panose="020B0604030504040204" pitchFamily="34" charset="-120"/>
              </a:rPr>
            </a:br>
            <a:r>
              <a:rPr lang="zh-HK" sz="1600" b="0" i="0" dirty="0" smtClean="0">
                <a:solidFill>
                  <a:srgbClr val="00A9FC"/>
                </a:solidFill>
                <a:latin typeface="微軟正黑體" panose="020B0604030504040204" pitchFamily="34" charset="-120"/>
                <a:ea typeface="微軟正黑體" panose="020B0604030504040204" pitchFamily="34" charset="-120"/>
              </a:rPr>
              <a:t>www.shoppingannuity.com </a:t>
            </a:r>
          </a:p>
        </p:txBody>
      </p:sp>
      <p:sp>
        <p:nvSpPr>
          <p:cNvPr id="7" name="Rectangle 6"/>
          <p:cNvSpPr/>
          <p:nvPr/>
        </p:nvSpPr>
        <p:spPr>
          <a:xfrm>
            <a:off x="5093092" y="1148124"/>
            <a:ext cx="3969038" cy="338554"/>
          </a:xfrm>
          <a:prstGeom prst="rect">
            <a:avLst/>
          </a:prstGeom>
        </p:spPr>
        <p:txBody>
          <a:bodyPr wrap="square">
            <a:spAutoFit/>
          </a:bodyPr>
          <a:lstStyle/>
          <a:p>
            <a:pPr marL="128585" algn="ctr" defTabSz="514337">
              <a:spcAft>
                <a:spcPts val="338"/>
              </a:spcAft>
            </a:pPr>
            <a:r>
              <a:rPr lang="zh-HK" sz="1600" b="0" i="0" dirty="0" smtClean="0">
                <a:solidFill>
                  <a:srgbClr val="FFFFFF"/>
                </a:solidFill>
                <a:latin typeface="微軟正黑體" panose="020B0604030504040204" pitchFamily="34" charset="-120"/>
                <a:ea typeface="微軟正黑體" panose="020B0604030504040204" pitchFamily="34" charset="-120"/>
              </a:rPr>
              <a:t>SA Assessment helps you</a:t>
            </a:r>
          </a:p>
        </p:txBody>
      </p:sp>
      <p:sp>
        <p:nvSpPr>
          <p:cNvPr id="10" name="Rectangle 9"/>
          <p:cNvSpPr/>
          <p:nvPr/>
        </p:nvSpPr>
        <p:spPr>
          <a:xfrm>
            <a:off x="6321623" y="1638293"/>
            <a:ext cx="2481185" cy="1323439"/>
          </a:xfrm>
          <a:prstGeom prst="rect">
            <a:avLst/>
          </a:prstGeom>
        </p:spPr>
        <p:txBody>
          <a:bodyPr wrap="square">
            <a:spAutoFit/>
          </a:bodyPr>
          <a:lstStyle/>
          <a:p>
            <a:pPr marL="0" lvl="2" defTabSz="514337">
              <a:spcAft>
                <a:spcPts val="338"/>
              </a:spcAft>
            </a:pPr>
            <a:r>
              <a:rPr lang="zh-HK" sz="1600" b="0" i="0" dirty="0" smtClean="0">
                <a:solidFill>
                  <a:srgbClr val="FFFFFF"/>
                </a:solidFill>
                <a:latin typeface="微軟正黑體" panose="020B0604030504040204" pitchFamily="34" charset="-120"/>
                <a:ea typeface="微軟正黑體" panose="020B0604030504040204" pitchFamily="34" charset="-120"/>
              </a:rPr>
              <a:t>to find out those house</a:t>
            </a:r>
            <a:r>
              <a:rPr lang="en-US" altLang="zh-HK" sz="1600" b="0" i="0" dirty="0" smtClean="0">
                <a:solidFill>
                  <a:srgbClr val="FFFFFF"/>
                </a:solidFill>
                <a:latin typeface="微軟正黑體" panose="020B0604030504040204" pitchFamily="34" charset="-120"/>
                <a:ea typeface="微軟正黑體" panose="020B0604030504040204" pitchFamily="34" charset="-120"/>
              </a:rPr>
              <a:t>hold products</a:t>
            </a:r>
            <a:r>
              <a:rPr lang="zh-HK" sz="1600" b="0" i="0" dirty="0" smtClean="0">
                <a:solidFill>
                  <a:srgbClr val="FFFFFF"/>
                </a:solidFill>
                <a:latin typeface="微軟正黑體" panose="020B0604030504040204" pitchFamily="34" charset="-120"/>
                <a:ea typeface="微軟正黑體" panose="020B0604030504040204" pitchFamily="34" charset="-120"/>
              </a:rPr>
              <a:t> that can be replaced by exclusive brand product of SHOP.COM </a:t>
            </a:r>
          </a:p>
        </p:txBody>
      </p:sp>
      <p:sp>
        <p:nvSpPr>
          <p:cNvPr id="11" name="Rectangle 10"/>
          <p:cNvSpPr/>
          <p:nvPr/>
        </p:nvSpPr>
        <p:spPr>
          <a:xfrm>
            <a:off x="6321622" y="3311262"/>
            <a:ext cx="2760702" cy="584775"/>
          </a:xfrm>
          <a:prstGeom prst="rect">
            <a:avLst/>
          </a:prstGeom>
        </p:spPr>
        <p:txBody>
          <a:bodyPr wrap="square">
            <a:spAutoFit/>
          </a:bodyPr>
          <a:lstStyle/>
          <a:p>
            <a:pPr marL="0" lvl="2" defTabSz="514337">
              <a:spcAft>
                <a:spcPts val="338"/>
              </a:spcAft>
            </a:pPr>
            <a:r>
              <a:rPr lang="zh-HK" sz="1600" b="0" i="0" dirty="0" smtClean="0">
                <a:solidFill>
                  <a:srgbClr val="FFFFFF"/>
                </a:solidFill>
                <a:latin typeface="微軟正黑體" panose="020B0604030504040204" pitchFamily="34" charset="-120"/>
                <a:ea typeface="微軟正黑體" panose="020B0604030504040204" pitchFamily="34" charset="-120"/>
              </a:rPr>
              <a:t>Calculate the estimated BV and cashback</a:t>
            </a:r>
          </a:p>
        </p:txBody>
      </p:sp>
      <p:grpSp>
        <p:nvGrpSpPr>
          <p:cNvPr id="50" name="Group 49"/>
          <p:cNvGrpSpPr/>
          <p:nvPr/>
        </p:nvGrpSpPr>
        <p:grpSpPr>
          <a:xfrm>
            <a:off x="5577538" y="3311261"/>
            <a:ext cx="617220" cy="462915"/>
            <a:chOff x="7436717" y="4387227"/>
            <a:chExt cx="822960" cy="822960"/>
          </a:xfrm>
        </p:grpSpPr>
        <p:sp>
          <p:nvSpPr>
            <p:cNvPr id="9" name="Oval 8"/>
            <p:cNvSpPr/>
            <p:nvPr/>
          </p:nvSpPr>
          <p:spPr>
            <a:xfrm>
              <a:off x="7436717" y="4387227"/>
              <a:ext cx="822960" cy="82296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prstClr val="white"/>
                </a:solidFill>
              </a:endParaRPr>
            </a:p>
          </p:txBody>
        </p:sp>
        <p:grpSp>
          <p:nvGrpSpPr>
            <p:cNvPr id="37" name="Group 27"/>
            <p:cNvGrpSpPr>
              <a:grpSpLocks noChangeAspect="1"/>
            </p:cNvGrpSpPr>
            <p:nvPr/>
          </p:nvGrpSpPr>
          <p:grpSpPr bwMode="auto">
            <a:xfrm>
              <a:off x="7671218" y="4589364"/>
              <a:ext cx="353958" cy="418687"/>
              <a:chOff x="3607" y="77"/>
              <a:chExt cx="432" cy="511"/>
            </a:xfrm>
            <a:solidFill>
              <a:schemeClr val="bg1"/>
            </a:solidFill>
          </p:grpSpPr>
          <p:sp>
            <p:nvSpPr>
              <p:cNvPr id="40" name="Freeform 29"/>
              <p:cNvSpPr>
                <a:spLocks noEditPoints="1"/>
              </p:cNvSpPr>
              <p:nvPr/>
            </p:nvSpPr>
            <p:spPr bwMode="auto">
              <a:xfrm>
                <a:off x="3607" y="77"/>
                <a:ext cx="432" cy="511"/>
              </a:xfrm>
              <a:custGeom>
                <a:avLst/>
                <a:gdLst>
                  <a:gd name="T0" fmla="*/ 1990 w 3022"/>
                  <a:gd name="T1" fmla="*/ 2892 h 3576"/>
                  <a:gd name="T2" fmla="*/ 2022 w 3022"/>
                  <a:gd name="T3" fmla="*/ 3134 h 3576"/>
                  <a:gd name="T4" fmla="*/ 2479 w 3022"/>
                  <a:gd name="T5" fmla="*/ 3123 h 3576"/>
                  <a:gd name="T6" fmla="*/ 2490 w 3022"/>
                  <a:gd name="T7" fmla="*/ 2875 h 3576"/>
                  <a:gd name="T8" fmla="*/ 1315 w 3022"/>
                  <a:gd name="T9" fmla="*/ 2840 h 3576"/>
                  <a:gd name="T10" fmla="*/ 1244 w 3022"/>
                  <a:gd name="T11" fmla="*/ 2911 h 3576"/>
                  <a:gd name="T12" fmla="*/ 1296 w 3022"/>
                  <a:gd name="T13" fmla="*/ 3140 h 3576"/>
                  <a:gd name="T14" fmla="*/ 1747 w 3022"/>
                  <a:gd name="T15" fmla="*/ 3108 h 3576"/>
                  <a:gd name="T16" fmla="*/ 1736 w 3022"/>
                  <a:gd name="T17" fmla="*/ 2860 h 3576"/>
                  <a:gd name="T18" fmla="*/ 564 w 3022"/>
                  <a:gd name="T19" fmla="*/ 2843 h 3576"/>
                  <a:gd name="T20" fmla="*/ 512 w 3022"/>
                  <a:gd name="T21" fmla="*/ 3072 h 3576"/>
                  <a:gd name="T22" fmla="*/ 582 w 3022"/>
                  <a:gd name="T23" fmla="*/ 3143 h 3576"/>
                  <a:gd name="T24" fmla="*/ 1022 w 3022"/>
                  <a:gd name="T25" fmla="*/ 3092 h 3576"/>
                  <a:gd name="T26" fmla="*/ 990 w 3022"/>
                  <a:gd name="T27" fmla="*/ 2850 h 3576"/>
                  <a:gd name="T28" fmla="*/ 2022 w 3022"/>
                  <a:gd name="T29" fmla="*/ 2305 h 3576"/>
                  <a:gd name="T30" fmla="*/ 1990 w 3022"/>
                  <a:gd name="T31" fmla="*/ 2548 h 3576"/>
                  <a:gd name="T32" fmla="*/ 2429 w 3022"/>
                  <a:gd name="T33" fmla="*/ 2599 h 3576"/>
                  <a:gd name="T34" fmla="*/ 2500 w 3022"/>
                  <a:gd name="T35" fmla="*/ 2528 h 3576"/>
                  <a:gd name="T36" fmla="*/ 2448 w 3022"/>
                  <a:gd name="T37" fmla="*/ 2299 h 3576"/>
                  <a:gd name="T38" fmla="*/ 1265 w 3022"/>
                  <a:gd name="T39" fmla="*/ 2317 h 3576"/>
                  <a:gd name="T40" fmla="*/ 1254 w 3022"/>
                  <a:gd name="T41" fmla="*/ 2565 h 3576"/>
                  <a:gd name="T42" fmla="*/ 1706 w 3022"/>
                  <a:gd name="T43" fmla="*/ 2597 h 3576"/>
                  <a:gd name="T44" fmla="*/ 1756 w 3022"/>
                  <a:gd name="T45" fmla="*/ 2367 h 3576"/>
                  <a:gd name="T46" fmla="*/ 1687 w 3022"/>
                  <a:gd name="T47" fmla="*/ 2297 h 3576"/>
                  <a:gd name="T48" fmla="*/ 522 w 3022"/>
                  <a:gd name="T49" fmla="*/ 2331 h 3576"/>
                  <a:gd name="T50" fmla="*/ 533 w 3022"/>
                  <a:gd name="T51" fmla="*/ 2579 h 3576"/>
                  <a:gd name="T52" fmla="*/ 990 w 3022"/>
                  <a:gd name="T53" fmla="*/ 2589 h 3576"/>
                  <a:gd name="T54" fmla="*/ 1022 w 3022"/>
                  <a:gd name="T55" fmla="*/ 2348 h 3576"/>
                  <a:gd name="T56" fmla="*/ 582 w 3022"/>
                  <a:gd name="T57" fmla="*/ 2297 h 3576"/>
                  <a:gd name="T58" fmla="*/ 1990 w 3022"/>
                  <a:gd name="T59" fmla="*/ 1814 h 3576"/>
                  <a:gd name="T60" fmla="*/ 2022 w 3022"/>
                  <a:gd name="T61" fmla="*/ 2055 h 3576"/>
                  <a:gd name="T62" fmla="*/ 2479 w 3022"/>
                  <a:gd name="T63" fmla="*/ 2044 h 3576"/>
                  <a:gd name="T64" fmla="*/ 2490 w 3022"/>
                  <a:gd name="T65" fmla="*/ 1797 h 3576"/>
                  <a:gd name="T66" fmla="*/ 1315 w 3022"/>
                  <a:gd name="T67" fmla="*/ 1763 h 3576"/>
                  <a:gd name="T68" fmla="*/ 1244 w 3022"/>
                  <a:gd name="T69" fmla="*/ 1833 h 3576"/>
                  <a:gd name="T70" fmla="*/ 1296 w 3022"/>
                  <a:gd name="T71" fmla="*/ 2062 h 3576"/>
                  <a:gd name="T72" fmla="*/ 1747 w 3022"/>
                  <a:gd name="T73" fmla="*/ 2031 h 3576"/>
                  <a:gd name="T74" fmla="*/ 1736 w 3022"/>
                  <a:gd name="T75" fmla="*/ 1783 h 3576"/>
                  <a:gd name="T76" fmla="*/ 564 w 3022"/>
                  <a:gd name="T77" fmla="*/ 1765 h 3576"/>
                  <a:gd name="T78" fmla="*/ 512 w 3022"/>
                  <a:gd name="T79" fmla="*/ 1994 h 3576"/>
                  <a:gd name="T80" fmla="*/ 582 w 3022"/>
                  <a:gd name="T81" fmla="*/ 2065 h 3576"/>
                  <a:gd name="T82" fmla="*/ 1022 w 3022"/>
                  <a:gd name="T83" fmla="*/ 2013 h 3576"/>
                  <a:gd name="T84" fmla="*/ 990 w 3022"/>
                  <a:gd name="T85" fmla="*/ 1772 h 3576"/>
                  <a:gd name="T86" fmla="*/ 506 w 3022"/>
                  <a:gd name="T87" fmla="*/ 432 h 3576"/>
                  <a:gd name="T88" fmla="*/ 474 w 3022"/>
                  <a:gd name="T89" fmla="*/ 1450 h 3576"/>
                  <a:gd name="T90" fmla="*/ 2459 w 3022"/>
                  <a:gd name="T91" fmla="*/ 1501 h 3576"/>
                  <a:gd name="T92" fmla="*/ 2530 w 3022"/>
                  <a:gd name="T93" fmla="*/ 1430 h 3576"/>
                  <a:gd name="T94" fmla="*/ 2478 w 3022"/>
                  <a:gd name="T95" fmla="*/ 425 h 3576"/>
                  <a:gd name="T96" fmla="*/ 2910 w 3022"/>
                  <a:gd name="T97" fmla="*/ 7 h 3576"/>
                  <a:gd name="T98" fmla="*/ 3006 w 3022"/>
                  <a:gd name="T99" fmla="*/ 112 h 3576"/>
                  <a:gd name="T100" fmla="*/ 2994 w 3022"/>
                  <a:gd name="T101" fmla="*/ 3506 h 3576"/>
                  <a:gd name="T102" fmla="*/ 161 w 3022"/>
                  <a:gd name="T103" fmla="*/ 3576 h 3576"/>
                  <a:gd name="T104" fmla="*/ 13 w 3022"/>
                  <a:gd name="T105" fmla="*/ 3475 h 3576"/>
                  <a:gd name="T106" fmla="*/ 12 w 3022"/>
                  <a:gd name="T107" fmla="*/ 98 h 3576"/>
                  <a:gd name="T108" fmla="*/ 161 w 3022"/>
                  <a:gd name="T109" fmla="*/ 0 h 3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022" h="3576">
                    <a:moveTo>
                      <a:pt x="2057" y="2840"/>
                    </a:moveTo>
                    <a:lnTo>
                      <a:pt x="2039" y="2843"/>
                    </a:lnTo>
                    <a:lnTo>
                      <a:pt x="2022" y="2850"/>
                    </a:lnTo>
                    <a:lnTo>
                      <a:pt x="2008" y="2860"/>
                    </a:lnTo>
                    <a:lnTo>
                      <a:pt x="1997" y="2875"/>
                    </a:lnTo>
                    <a:lnTo>
                      <a:pt x="1990" y="2892"/>
                    </a:lnTo>
                    <a:lnTo>
                      <a:pt x="1988" y="2911"/>
                    </a:lnTo>
                    <a:lnTo>
                      <a:pt x="1988" y="3072"/>
                    </a:lnTo>
                    <a:lnTo>
                      <a:pt x="1990" y="3092"/>
                    </a:lnTo>
                    <a:lnTo>
                      <a:pt x="1997" y="3108"/>
                    </a:lnTo>
                    <a:lnTo>
                      <a:pt x="2008" y="3123"/>
                    </a:lnTo>
                    <a:lnTo>
                      <a:pt x="2022" y="3134"/>
                    </a:lnTo>
                    <a:lnTo>
                      <a:pt x="2039" y="3140"/>
                    </a:lnTo>
                    <a:lnTo>
                      <a:pt x="2057" y="3143"/>
                    </a:lnTo>
                    <a:lnTo>
                      <a:pt x="2429" y="3143"/>
                    </a:lnTo>
                    <a:lnTo>
                      <a:pt x="2448" y="3140"/>
                    </a:lnTo>
                    <a:lnTo>
                      <a:pt x="2466" y="3134"/>
                    </a:lnTo>
                    <a:lnTo>
                      <a:pt x="2479" y="3123"/>
                    </a:lnTo>
                    <a:lnTo>
                      <a:pt x="2490" y="3108"/>
                    </a:lnTo>
                    <a:lnTo>
                      <a:pt x="2497" y="3092"/>
                    </a:lnTo>
                    <a:lnTo>
                      <a:pt x="2500" y="3072"/>
                    </a:lnTo>
                    <a:lnTo>
                      <a:pt x="2500" y="2911"/>
                    </a:lnTo>
                    <a:lnTo>
                      <a:pt x="2497" y="2892"/>
                    </a:lnTo>
                    <a:lnTo>
                      <a:pt x="2490" y="2875"/>
                    </a:lnTo>
                    <a:lnTo>
                      <a:pt x="2479" y="2860"/>
                    </a:lnTo>
                    <a:lnTo>
                      <a:pt x="2466" y="2850"/>
                    </a:lnTo>
                    <a:lnTo>
                      <a:pt x="2448" y="2843"/>
                    </a:lnTo>
                    <a:lnTo>
                      <a:pt x="2429" y="2840"/>
                    </a:lnTo>
                    <a:lnTo>
                      <a:pt x="2057" y="2840"/>
                    </a:lnTo>
                    <a:close/>
                    <a:moveTo>
                      <a:pt x="1315" y="2840"/>
                    </a:moveTo>
                    <a:lnTo>
                      <a:pt x="1296" y="2843"/>
                    </a:lnTo>
                    <a:lnTo>
                      <a:pt x="1279" y="2850"/>
                    </a:lnTo>
                    <a:lnTo>
                      <a:pt x="1265" y="2860"/>
                    </a:lnTo>
                    <a:lnTo>
                      <a:pt x="1254" y="2875"/>
                    </a:lnTo>
                    <a:lnTo>
                      <a:pt x="1248" y="2892"/>
                    </a:lnTo>
                    <a:lnTo>
                      <a:pt x="1244" y="2911"/>
                    </a:lnTo>
                    <a:lnTo>
                      <a:pt x="1244" y="3072"/>
                    </a:lnTo>
                    <a:lnTo>
                      <a:pt x="1248" y="3092"/>
                    </a:lnTo>
                    <a:lnTo>
                      <a:pt x="1254" y="3108"/>
                    </a:lnTo>
                    <a:lnTo>
                      <a:pt x="1265" y="3123"/>
                    </a:lnTo>
                    <a:lnTo>
                      <a:pt x="1279" y="3134"/>
                    </a:lnTo>
                    <a:lnTo>
                      <a:pt x="1296" y="3140"/>
                    </a:lnTo>
                    <a:lnTo>
                      <a:pt x="1315" y="3143"/>
                    </a:lnTo>
                    <a:lnTo>
                      <a:pt x="1687" y="3143"/>
                    </a:lnTo>
                    <a:lnTo>
                      <a:pt x="1706" y="3140"/>
                    </a:lnTo>
                    <a:lnTo>
                      <a:pt x="1722" y="3134"/>
                    </a:lnTo>
                    <a:lnTo>
                      <a:pt x="1736" y="3123"/>
                    </a:lnTo>
                    <a:lnTo>
                      <a:pt x="1747" y="3108"/>
                    </a:lnTo>
                    <a:lnTo>
                      <a:pt x="1754" y="3092"/>
                    </a:lnTo>
                    <a:lnTo>
                      <a:pt x="1756" y="3072"/>
                    </a:lnTo>
                    <a:lnTo>
                      <a:pt x="1756" y="2911"/>
                    </a:lnTo>
                    <a:lnTo>
                      <a:pt x="1754" y="2892"/>
                    </a:lnTo>
                    <a:lnTo>
                      <a:pt x="1747" y="2875"/>
                    </a:lnTo>
                    <a:lnTo>
                      <a:pt x="1736" y="2860"/>
                    </a:lnTo>
                    <a:lnTo>
                      <a:pt x="1722" y="2850"/>
                    </a:lnTo>
                    <a:lnTo>
                      <a:pt x="1706" y="2843"/>
                    </a:lnTo>
                    <a:lnTo>
                      <a:pt x="1687" y="2840"/>
                    </a:lnTo>
                    <a:lnTo>
                      <a:pt x="1315" y="2840"/>
                    </a:lnTo>
                    <a:close/>
                    <a:moveTo>
                      <a:pt x="582" y="2840"/>
                    </a:moveTo>
                    <a:lnTo>
                      <a:pt x="564" y="2843"/>
                    </a:lnTo>
                    <a:lnTo>
                      <a:pt x="546" y="2850"/>
                    </a:lnTo>
                    <a:lnTo>
                      <a:pt x="533" y="2860"/>
                    </a:lnTo>
                    <a:lnTo>
                      <a:pt x="522" y="2875"/>
                    </a:lnTo>
                    <a:lnTo>
                      <a:pt x="515" y="2892"/>
                    </a:lnTo>
                    <a:lnTo>
                      <a:pt x="512" y="2911"/>
                    </a:lnTo>
                    <a:lnTo>
                      <a:pt x="512" y="3072"/>
                    </a:lnTo>
                    <a:lnTo>
                      <a:pt x="515" y="3092"/>
                    </a:lnTo>
                    <a:lnTo>
                      <a:pt x="522" y="3108"/>
                    </a:lnTo>
                    <a:lnTo>
                      <a:pt x="533" y="3123"/>
                    </a:lnTo>
                    <a:lnTo>
                      <a:pt x="546" y="3134"/>
                    </a:lnTo>
                    <a:lnTo>
                      <a:pt x="564" y="3140"/>
                    </a:lnTo>
                    <a:lnTo>
                      <a:pt x="582" y="3143"/>
                    </a:lnTo>
                    <a:lnTo>
                      <a:pt x="953" y="3143"/>
                    </a:lnTo>
                    <a:lnTo>
                      <a:pt x="973" y="3140"/>
                    </a:lnTo>
                    <a:lnTo>
                      <a:pt x="990" y="3134"/>
                    </a:lnTo>
                    <a:lnTo>
                      <a:pt x="1004" y="3123"/>
                    </a:lnTo>
                    <a:lnTo>
                      <a:pt x="1015" y="3108"/>
                    </a:lnTo>
                    <a:lnTo>
                      <a:pt x="1022" y="3092"/>
                    </a:lnTo>
                    <a:lnTo>
                      <a:pt x="1024" y="3072"/>
                    </a:lnTo>
                    <a:lnTo>
                      <a:pt x="1024" y="2911"/>
                    </a:lnTo>
                    <a:lnTo>
                      <a:pt x="1022" y="2892"/>
                    </a:lnTo>
                    <a:lnTo>
                      <a:pt x="1015" y="2875"/>
                    </a:lnTo>
                    <a:lnTo>
                      <a:pt x="1004" y="2860"/>
                    </a:lnTo>
                    <a:lnTo>
                      <a:pt x="990" y="2850"/>
                    </a:lnTo>
                    <a:lnTo>
                      <a:pt x="973" y="2843"/>
                    </a:lnTo>
                    <a:lnTo>
                      <a:pt x="953" y="2840"/>
                    </a:lnTo>
                    <a:lnTo>
                      <a:pt x="582" y="2840"/>
                    </a:lnTo>
                    <a:close/>
                    <a:moveTo>
                      <a:pt x="2057" y="2297"/>
                    </a:moveTo>
                    <a:lnTo>
                      <a:pt x="2039" y="2299"/>
                    </a:lnTo>
                    <a:lnTo>
                      <a:pt x="2022" y="2305"/>
                    </a:lnTo>
                    <a:lnTo>
                      <a:pt x="2008" y="2317"/>
                    </a:lnTo>
                    <a:lnTo>
                      <a:pt x="1997" y="2331"/>
                    </a:lnTo>
                    <a:lnTo>
                      <a:pt x="1990" y="2348"/>
                    </a:lnTo>
                    <a:lnTo>
                      <a:pt x="1988" y="2367"/>
                    </a:lnTo>
                    <a:lnTo>
                      <a:pt x="1988" y="2528"/>
                    </a:lnTo>
                    <a:lnTo>
                      <a:pt x="1990" y="2548"/>
                    </a:lnTo>
                    <a:lnTo>
                      <a:pt x="1997" y="2565"/>
                    </a:lnTo>
                    <a:lnTo>
                      <a:pt x="2008" y="2579"/>
                    </a:lnTo>
                    <a:lnTo>
                      <a:pt x="2022" y="2589"/>
                    </a:lnTo>
                    <a:lnTo>
                      <a:pt x="2039" y="2597"/>
                    </a:lnTo>
                    <a:lnTo>
                      <a:pt x="2057" y="2599"/>
                    </a:lnTo>
                    <a:lnTo>
                      <a:pt x="2429" y="2599"/>
                    </a:lnTo>
                    <a:lnTo>
                      <a:pt x="2448" y="2597"/>
                    </a:lnTo>
                    <a:lnTo>
                      <a:pt x="2466" y="2589"/>
                    </a:lnTo>
                    <a:lnTo>
                      <a:pt x="2479" y="2579"/>
                    </a:lnTo>
                    <a:lnTo>
                      <a:pt x="2490" y="2565"/>
                    </a:lnTo>
                    <a:lnTo>
                      <a:pt x="2497" y="2548"/>
                    </a:lnTo>
                    <a:lnTo>
                      <a:pt x="2500" y="2528"/>
                    </a:lnTo>
                    <a:lnTo>
                      <a:pt x="2500" y="2367"/>
                    </a:lnTo>
                    <a:lnTo>
                      <a:pt x="2497" y="2348"/>
                    </a:lnTo>
                    <a:lnTo>
                      <a:pt x="2490" y="2331"/>
                    </a:lnTo>
                    <a:lnTo>
                      <a:pt x="2479" y="2317"/>
                    </a:lnTo>
                    <a:lnTo>
                      <a:pt x="2466" y="2305"/>
                    </a:lnTo>
                    <a:lnTo>
                      <a:pt x="2448" y="2299"/>
                    </a:lnTo>
                    <a:lnTo>
                      <a:pt x="2429" y="2297"/>
                    </a:lnTo>
                    <a:lnTo>
                      <a:pt x="2057" y="2297"/>
                    </a:lnTo>
                    <a:close/>
                    <a:moveTo>
                      <a:pt x="1315" y="2297"/>
                    </a:moveTo>
                    <a:lnTo>
                      <a:pt x="1296" y="2299"/>
                    </a:lnTo>
                    <a:lnTo>
                      <a:pt x="1279" y="2305"/>
                    </a:lnTo>
                    <a:lnTo>
                      <a:pt x="1265" y="2317"/>
                    </a:lnTo>
                    <a:lnTo>
                      <a:pt x="1254" y="2331"/>
                    </a:lnTo>
                    <a:lnTo>
                      <a:pt x="1248" y="2348"/>
                    </a:lnTo>
                    <a:lnTo>
                      <a:pt x="1244" y="2367"/>
                    </a:lnTo>
                    <a:lnTo>
                      <a:pt x="1244" y="2528"/>
                    </a:lnTo>
                    <a:lnTo>
                      <a:pt x="1248" y="2548"/>
                    </a:lnTo>
                    <a:lnTo>
                      <a:pt x="1254" y="2565"/>
                    </a:lnTo>
                    <a:lnTo>
                      <a:pt x="1265" y="2579"/>
                    </a:lnTo>
                    <a:lnTo>
                      <a:pt x="1279" y="2589"/>
                    </a:lnTo>
                    <a:lnTo>
                      <a:pt x="1296" y="2597"/>
                    </a:lnTo>
                    <a:lnTo>
                      <a:pt x="1315" y="2599"/>
                    </a:lnTo>
                    <a:lnTo>
                      <a:pt x="1687" y="2599"/>
                    </a:lnTo>
                    <a:lnTo>
                      <a:pt x="1706" y="2597"/>
                    </a:lnTo>
                    <a:lnTo>
                      <a:pt x="1722" y="2589"/>
                    </a:lnTo>
                    <a:lnTo>
                      <a:pt x="1736" y="2579"/>
                    </a:lnTo>
                    <a:lnTo>
                      <a:pt x="1747" y="2565"/>
                    </a:lnTo>
                    <a:lnTo>
                      <a:pt x="1754" y="2548"/>
                    </a:lnTo>
                    <a:lnTo>
                      <a:pt x="1756" y="2528"/>
                    </a:lnTo>
                    <a:lnTo>
                      <a:pt x="1756" y="2367"/>
                    </a:lnTo>
                    <a:lnTo>
                      <a:pt x="1754" y="2348"/>
                    </a:lnTo>
                    <a:lnTo>
                      <a:pt x="1747" y="2331"/>
                    </a:lnTo>
                    <a:lnTo>
                      <a:pt x="1736" y="2317"/>
                    </a:lnTo>
                    <a:lnTo>
                      <a:pt x="1722" y="2305"/>
                    </a:lnTo>
                    <a:lnTo>
                      <a:pt x="1706" y="2299"/>
                    </a:lnTo>
                    <a:lnTo>
                      <a:pt x="1687" y="2297"/>
                    </a:lnTo>
                    <a:lnTo>
                      <a:pt x="1315" y="2297"/>
                    </a:lnTo>
                    <a:close/>
                    <a:moveTo>
                      <a:pt x="582" y="2297"/>
                    </a:moveTo>
                    <a:lnTo>
                      <a:pt x="564" y="2299"/>
                    </a:lnTo>
                    <a:lnTo>
                      <a:pt x="546" y="2305"/>
                    </a:lnTo>
                    <a:lnTo>
                      <a:pt x="533" y="2317"/>
                    </a:lnTo>
                    <a:lnTo>
                      <a:pt x="522" y="2331"/>
                    </a:lnTo>
                    <a:lnTo>
                      <a:pt x="515" y="2348"/>
                    </a:lnTo>
                    <a:lnTo>
                      <a:pt x="512" y="2367"/>
                    </a:lnTo>
                    <a:lnTo>
                      <a:pt x="512" y="2528"/>
                    </a:lnTo>
                    <a:lnTo>
                      <a:pt x="515" y="2548"/>
                    </a:lnTo>
                    <a:lnTo>
                      <a:pt x="522" y="2565"/>
                    </a:lnTo>
                    <a:lnTo>
                      <a:pt x="533" y="2579"/>
                    </a:lnTo>
                    <a:lnTo>
                      <a:pt x="546" y="2589"/>
                    </a:lnTo>
                    <a:lnTo>
                      <a:pt x="564" y="2597"/>
                    </a:lnTo>
                    <a:lnTo>
                      <a:pt x="582" y="2599"/>
                    </a:lnTo>
                    <a:lnTo>
                      <a:pt x="953" y="2599"/>
                    </a:lnTo>
                    <a:lnTo>
                      <a:pt x="973" y="2597"/>
                    </a:lnTo>
                    <a:lnTo>
                      <a:pt x="990" y="2589"/>
                    </a:lnTo>
                    <a:lnTo>
                      <a:pt x="1004" y="2579"/>
                    </a:lnTo>
                    <a:lnTo>
                      <a:pt x="1015" y="2565"/>
                    </a:lnTo>
                    <a:lnTo>
                      <a:pt x="1022" y="2548"/>
                    </a:lnTo>
                    <a:lnTo>
                      <a:pt x="1024" y="2528"/>
                    </a:lnTo>
                    <a:lnTo>
                      <a:pt x="1024" y="2367"/>
                    </a:lnTo>
                    <a:lnTo>
                      <a:pt x="1022" y="2348"/>
                    </a:lnTo>
                    <a:lnTo>
                      <a:pt x="1015" y="2331"/>
                    </a:lnTo>
                    <a:lnTo>
                      <a:pt x="1004" y="2317"/>
                    </a:lnTo>
                    <a:lnTo>
                      <a:pt x="990" y="2305"/>
                    </a:lnTo>
                    <a:lnTo>
                      <a:pt x="973" y="2299"/>
                    </a:lnTo>
                    <a:lnTo>
                      <a:pt x="953" y="2297"/>
                    </a:lnTo>
                    <a:lnTo>
                      <a:pt x="582" y="2297"/>
                    </a:lnTo>
                    <a:close/>
                    <a:moveTo>
                      <a:pt x="2057" y="1763"/>
                    </a:moveTo>
                    <a:lnTo>
                      <a:pt x="2039" y="1765"/>
                    </a:lnTo>
                    <a:lnTo>
                      <a:pt x="2022" y="1772"/>
                    </a:lnTo>
                    <a:lnTo>
                      <a:pt x="2008" y="1783"/>
                    </a:lnTo>
                    <a:lnTo>
                      <a:pt x="1997" y="1797"/>
                    </a:lnTo>
                    <a:lnTo>
                      <a:pt x="1990" y="1814"/>
                    </a:lnTo>
                    <a:lnTo>
                      <a:pt x="1988" y="1833"/>
                    </a:lnTo>
                    <a:lnTo>
                      <a:pt x="1988" y="1994"/>
                    </a:lnTo>
                    <a:lnTo>
                      <a:pt x="1990" y="2013"/>
                    </a:lnTo>
                    <a:lnTo>
                      <a:pt x="1997" y="2031"/>
                    </a:lnTo>
                    <a:lnTo>
                      <a:pt x="2008" y="2044"/>
                    </a:lnTo>
                    <a:lnTo>
                      <a:pt x="2022" y="2055"/>
                    </a:lnTo>
                    <a:lnTo>
                      <a:pt x="2039" y="2062"/>
                    </a:lnTo>
                    <a:lnTo>
                      <a:pt x="2057" y="2065"/>
                    </a:lnTo>
                    <a:lnTo>
                      <a:pt x="2429" y="2065"/>
                    </a:lnTo>
                    <a:lnTo>
                      <a:pt x="2448" y="2062"/>
                    </a:lnTo>
                    <a:lnTo>
                      <a:pt x="2466" y="2055"/>
                    </a:lnTo>
                    <a:lnTo>
                      <a:pt x="2479" y="2044"/>
                    </a:lnTo>
                    <a:lnTo>
                      <a:pt x="2490" y="2031"/>
                    </a:lnTo>
                    <a:lnTo>
                      <a:pt x="2497" y="2013"/>
                    </a:lnTo>
                    <a:lnTo>
                      <a:pt x="2500" y="1994"/>
                    </a:lnTo>
                    <a:lnTo>
                      <a:pt x="2500" y="1833"/>
                    </a:lnTo>
                    <a:lnTo>
                      <a:pt x="2497" y="1814"/>
                    </a:lnTo>
                    <a:lnTo>
                      <a:pt x="2490" y="1797"/>
                    </a:lnTo>
                    <a:lnTo>
                      <a:pt x="2479" y="1783"/>
                    </a:lnTo>
                    <a:lnTo>
                      <a:pt x="2466" y="1772"/>
                    </a:lnTo>
                    <a:lnTo>
                      <a:pt x="2448" y="1765"/>
                    </a:lnTo>
                    <a:lnTo>
                      <a:pt x="2429" y="1763"/>
                    </a:lnTo>
                    <a:lnTo>
                      <a:pt x="2057" y="1763"/>
                    </a:lnTo>
                    <a:close/>
                    <a:moveTo>
                      <a:pt x="1315" y="1763"/>
                    </a:moveTo>
                    <a:lnTo>
                      <a:pt x="1296" y="1765"/>
                    </a:lnTo>
                    <a:lnTo>
                      <a:pt x="1279" y="1772"/>
                    </a:lnTo>
                    <a:lnTo>
                      <a:pt x="1265" y="1783"/>
                    </a:lnTo>
                    <a:lnTo>
                      <a:pt x="1254" y="1797"/>
                    </a:lnTo>
                    <a:lnTo>
                      <a:pt x="1248" y="1814"/>
                    </a:lnTo>
                    <a:lnTo>
                      <a:pt x="1244" y="1833"/>
                    </a:lnTo>
                    <a:lnTo>
                      <a:pt x="1244" y="1994"/>
                    </a:lnTo>
                    <a:lnTo>
                      <a:pt x="1248" y="2013"/>
                    </a:lnTo>
                    <a:lnTo>
                      <a:pt x="1254" y="2031"/>
                    </a:lnTo>
                    <a:lnTo>
                      <a:pt x="1265" y="2044"/>
                    </a:lnTo>
                    <a:lnTo>
                      <a:pt x="1279" y="2055"/>
                    </a:lnTo>
                    <a:lnTo>
                      <a:pt x="1296" y="2062"/>
                    </a:lnTo>
                    <a:lnTo>
                      <a:pt x="1315" y="2065"/>
                    </a:lnTo>
                    <a:lnTo>
                      <a:pt x="1687" y="2065"/>
                    </a:lnTo>
                    <a:lnTo>
                      <a:pt x="1706" y="2062"/>
                    </a:lnTo>
                    <a:lnTo>
                      <a:pt x="1722" y="2055"/>
                    </a:lnTo>
                    <a:lnTo>
                      <a:pt x="1736" y="2044"/>
                    </a:lnTo>
                    <a:lnTo>
                      <a:pt x="1747" y="2031"/>
                    </a:lnTo>
                    <a:lnTo>
                      <a:pt x="1754" y="2013"/>
                    </a:lnTo>
                    <a:lnTo>
                      <a:pt x="1756" y="1994"/>
                    </a:lnTo>
                    <a:lnTo>
                      <a:pt x="1756" y="1833"/>
                    </a:lnTo>
                    <a:lnTo>
                      <a:pt x="1754" y="1814"/>
                    </a:lnTo>
                    <a:lnTo>
                      <a:pt x="1747" y="1797"/>
                    </a:lnTo>
                    <a:lnTo>
                      <a:pt x="1736" y="1783"/>
                    </a:lnTo>
                    <a:lnTo>
                      <a:pt x="1722" y="1772"/>
                    </a:lnTo>
                    <a:lnTo>
                      <a:pt x="1706" y="1765"/>
                    </a:lnTo>
                    <a:lnTo>
                      <a:pt x="1687" y="1763"/>
                    </a:lnTo>
                    <a:lnTo>
                      <a:pt x="1315" y="1763"/>
                    </a:lnTo>
                    <a:close/>
                    <a:moveTo>
                      <a:pt x="582" y="1763"/>
                    </a:moveTo>
                    <a:lnTo>
                      <a:pt x="564" y="1765"/>
                    </a:lnTo>
                    <a:lnTo>
                      <a:pt x="546" y="1772"/>
                    </a:lnTo>
                    <a:lnTo>
                      <a:pt x="533" y="1783"/>
                    </a:lnTo>
                    <a:lnTo>
                      <a:pt x="522" y="1797"/>
                    </a:lnTo>
                    <a:lnTo>
                      <a:pt x="515" y="1814"/>
                    </a:lnTo>
                    <a:lnTo>
                      <a:pt x="512" y="1833"/>
                    </a:lnTo>
                    <a:lnTo>
                      <a:pt x="512" y="1994"/>
                    </a:lnTo>
                    <a:lnTo>
                      <a:pt x="515" y="2013"/>
                    </a:lnTo>
                    <a:lnTo>
                      <a:pt x="522" y="2031"/>
                    </a:lnTo>
                    <a:lnTo>
                      <a:pt x="533" y="2044"/>
                    </a:lnTo>
                    <a:lnTo>
                      <a:pt x="546" y="2055"/>
                    </a:lnTo>
                    <a:lnTo>
                      <a:pt x="564" y="2062"/>
                    </a:lnTo>
                    <a:lnTo>
                      <a:pt x="582" y="2065"/>
                    </a:lnTo>
                    <a:lnTo>
                      <a:pt x="953" y="2065"/>
                    </a:lnTo>
                    <a:lnTo>
                      <a:pt x="973" y="2062"/>
                    </a:lnTo>
                    <a:lnTo>
                      <a:pt x="990" y="2055"/>
                    </a:lnTo>
                    <a:lnTo>
                      <a:pt x="1004" y="2044"/>
                    </a:lnTo>
                    <a:lnTo>
                      <a:pt x="1015" y="2031"/>
                    </a:lnTo>
                    <a:lnTo>
                      <a:pt x="1022" y="2013"/>
                    </a:lnTo>
                    <a:lnTo>
                      <a:pt x="1024" y="1994"/>
                    </a:lnTo>
                    <a:lnTo>
                      <a:pt x="1024" y="1833"/>
                    </a:lnTo>
                    <a:lnTo>
                      <a:pt x="1022" y="1814"/>
                    </a:lnTo>
                    <a:lnTo>
                      <a:pt x="1015" y="1797"/>
                    </a:lnTo>
                    <a:lnTo>
                      <a:pt x="1004" y="1783"/>
                    </a:lnTo>
                    <a:lnTo>
                      <a:pt x="990" y="1772"/>
                    </a:lnTo>
                    <a:lnTo>
                      <a:pt x="973" y="1765"/>
                    </a:lnTo>
                    <a:lnTo>
                      <a:pt x="953" y="1763"/>
                    </a:lnTo>
                    <a:lnTo>
                      <a:pt x="582" y="1763"/>
                    </a:lnTo>
                    <a:close/>
                    <a:moveTo>
                      <a:pt x="542" y="423"/>
                    </a:moveTo>
                    <a:lnTo>
                      <a:pt x="523" y="425"/>
                    </a:lnTo>
                    <a:lnTo>
                      <a:pt x="506" y="432"/>
                    </a:lnTo>
                    <a:lnTo>
                      <a:pt x="492" y="443"/>
                    </a:lnTo>
                    <a:lnTo>
                      <a:pt x="481" y="457"/>
                    </a:lnTo>
                    <a:lnTo>
                      <a:pt x="474" y="474"/>
                    </a:lnTo>
                    <a:lnTo>
                      <a:pt x="472" y="493"/>
                    </a:lnTo>
                    <a:lnTo>
                      <a:pt x="472" y="1430"/>
                    </a:lnTo>
                    <a:lnTo>
                      <a:pt x="474" y="1450"/>
                    </a:lnTo>
                    <a:lnTo>
                      <a:pt x="481" y="1466"/>
                    </a:lnTo>
                    <a:lnTo>
                      <a:pt x="492" y="1481"/>
                    </a:lnTo>
                    <a:lnTo>
                      <a:pt x="506" y="1492"/>
                    </a:lnTo>
                    <a:lnTo>
                      <a:pt x="523" y="1498"/>
                    </a:lnTo>
                    <a:lnTo>
                      <a:pt x="542" y="1501"/>
                    </a:lnTo>
                    <a:lnTo>
                      <a:pt x="2459" y="1501"/>
                    </a:lnTo>
                    <a:lnTo>
                      <a:pt x="2478" y="1498"/>
                    </a:lnTo>
                    <a:lnTo>
                      <a:pt x="2495" y="1492"/>
                    </a:lnTo>
                    <a:lnTo>
                      <a:pt x="2510" y="1481"/>
                    </a:lnTo>
                    <a:lnTo>
                      <a:pt x="2520" y="1466"/>
                    </a:lnTo>
                    <a:lnTo>
                      <a:pt x="2527" y="1450"/>
                    </a:lnTo>
                    <a:lnTo>
                      <a:pt x="2530" y="1430"/>
                    </a:lnTo>
                    <a:lnTo>
                      <a:pt x="2530" y="493"/>
                    </a:lnTo>
                    <a:lnTo>
                      <a:pt x="2527" y="474"/>
                    </a:lnTo>
                    <a:lnTo>
                      <a:pt x="2520" y="457"/>
                    </a:lnTo>
                    <a:lnTo>
                      <a:pt x="2510" y="443"/>
                    </a:lnTo>
                    <a:lnTo>
                      <a:pt x="2495" y="432"/>
                    </a:lnTo>
                    <a:lnTo>
                      <a:pt x="2478" y="425"/>
                    </a:lnTo>
                    <a:lnTo>
                      <a:pt x="2459" y="423"/>
                    </a:lnTo>
                    <a:lnTo>
                      <a:pt x="542" y="423"/>
                    </a:lnTo>
                    <a:close/>
                    <a:moveTo>
                      <a:pt x="161" y="0"/>
                    </a:moveTo>
                    <a:lnTo>
                      <a:pt x="2861" y="0"/>
                    </a:lnTo>
                    <a:lnTo>
                      <a:pt x="2886" y="1"/>
                    </a:lnTo>
                    <a:lnTo>
                      <a:pt x="2910" y="7"/>
                    </a:lnTo>
                    <a:lnTo>
                      <a:pt x="2933" y="16"/>
                    </a:lnTo>
                    <a:lnTo>
                      <a:pt x="2955" y="30"/>
                    </a:lnTo>
                    <a:lnTo>
                      <a:pt x="2974" y="48"/>
                    </a:lnTo>
                    <a:lnTo>
                      <a:pt x="2991" y="70"/>
                    </a:lnTo>
                    <a:lnTo>
                      <a:pt x="2999" y="91"/>
                    </a:lnTo>
                    <a:lnTo>
                      <a:pt x="3006" y="112"/>
                    </a:lnTo>
                    <a:lnTo>
                      <a:pt x="3014" y="134"/>
                    </a:lnTo>
                    <a:lnTo>
                      <a:pt x="3022" y="161"/>
                    </a:lnTo>
                    <a:lnTo>
                      <a:pt x="3022" y="3415"/>
                    </a:lnTo>
                    <a:lnTo>
                      <a:pt x="3018" y="3447"/>
                    </a:lnTo>
                    <a:lnTo>
                      <a:pt x="3008" y="3478"/>
                    </a:lnTo>
                    <a:lnTo>
                      <a:pt x="2994" y="3506"/>
                    </a:lnTo>
                    <a:lnTo>
                      <a:pt x="2975" y="3529"/>
                    </a:lnTo>
                    <a:lnTo>
                      <a:pt x="2951" y="3549"/>
                    </a:lnTo>
                    <a:lnTo>
                      <a:pt x="2924" y="3563"/>
                    </a:lnTo>
                    <a:lnTo>
                      <a:pt x="2894" y="3572"/>
                    </a:lnTo>
                    <a:lnTo>
                      <a:pt x="2861" y="3576"/>
                    </a:lnTo>
                    <a:lnTo>
                      <a:pt x="161" y="3576"/>
                    </a:lnTo>
                    <a:lnTo>
                      <a:pt x="131" y="3572"/>
                    </a:lnTo>
                    <a:lnTo>
                      <a:pt x="101" y="3562"/>
                    </a:lnTo>
                    <a:lnTo>
                      <a:pt x="75" y="3548"/>
                    </a:lnTo>
                    <a:lnTo>
                      <a:pt x="51" y="3528"/>
                    </a:lnTo>
                    <a:lnTo>
                      <a:pt x="31" y="3506"/>
                    </a:lnTo>
                    <a:lnTo>
                      <a:pt x="13" y="3475"/>
                    </a:lnTo>
                    <a:lnTo>
                      <a:pt x="3" y="3445"/>
                    </a:lnTo>
                    <a:lnTo>
                      <a:pt x="0" y="3415"/>
                    </a:lnTo>
                    <a:lnTo>
                      <a:pt x="0" y="1802"/>
                    </a:lnTo>
                    <a:lnTo>
                      <a:pt x="0" y="161"/>
                    </a:lnTo>
                    <a:lnTo>
                      <a:pt x="3" y="127"/>
                    </a:lnTo>
                    <a:lnTo>
                      <a:pt x="12" y="98"/>
                    </a:lnTo>
                    <a:lnTo>
                      <a:pt x="27" y="70"/>
                    </a:lnTo>
                    <a:lnTo>
                      <a:pt x="46" y="47"/>
                    </a:lnTo>
                    <a:lnTo>
                      <a:pt x="71" y="27"/>
                    </a:lnTo>
                    <a:lnTo>
                      <a:pt x="97" y="12"/>
                    </a:lnTo>
                    <a:lnTo>
                      <a:pt x="128" y="2"/>
                    </a:lnTo>
                    <a:lnTo>
                      <a:pt x="161"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200">
                  <a:solidFill>
                    <a:prstClr val="black"/>
                  </a:solidFill>
                </a:endParaRPr>
              </a:p>
            </p:txBody>
          </p:sp>
          <p:sp>
            <p:nvSpPr>
              <p:cNvPr id="41" name="Freeform 30"/>
              <p:cNvSpPr>
                <a:spLocks/>
              </p:cNvSpPr>
              <p:nvPr/>
            </p:nvSpPr>
            <p:spPr bwMode="auto">
              <a:xfrm>
                <a:off x="3717" y="165"/>
                <a:ext cx="51" cy="93"/>
              </a:xfrm>
              <a:custGeom>
                <a:avLst/>
                <a:gdLst>
                  <a:gd name="T0" fmla="*/ 221 w 352"/>
                  <a:gd name="T1" fmla="*/ 0 h 654"/>
                  <a:gd name="T2" fmla="*/ 255 w 352"/>
                  <a:gd name="T3" fmla="*/ 77 h 654"/>
                  <a:gd name="T4" fmla="*/ 308 w 352"/>
                  <a:gd name="T5" fmla="*/ 93 h 654"/>
                  <a:gd name="T6" fmla="*/ 311 w 352"/>
                  <a:gd name="T7" fmla="*/ 190 h 654"/>
                  <a:gd name="T8" fmla="*/ 287 w 352"/>
                  <a:gd name="T9" fmla="*/ 178 h 654"/>
                  <a:gd name="T10" fmla="*/ 252 w 352"/>
                  <a:gd name="T11" fmla="*/ 166 h 654"/>
                  <a:gd name="T12" fmla="*/ 201 w 352"/>
                  <a:gd name="T13" fmla="*/ 160 h 654"/>
                  <a:gd name="T14" fmla="*/ 160 w 352"/>
                  <a:gd name="T15" fmla="*/ 167 h 654"/>
                  <a:gd name="T16" fmla="*/ 137 w 352"/>
                  <a:gd name="T17" fmla="*/ 181 h 654"/>
                  <a:gd name="T18" fmla="*/ 130 w 352"/>
                  <a:gd name="T19" fmla="*/ 201 h 654"/>
                  <a:gd name="T20" fmla="*/ 138 w 352"/>
                  <a:gd name="T21" fmla="*/ 222 h 654"/>
                  <a:gd name="T22" fmla="*/ 162 w 352"/>
                  <a:gd name="T23" fmla="*/ 240 h 654"/>
                  <a:gd name="T24" fmla="*/ 203 w 352"/>
                  <a:gd name="T25" fmla="*/ 259 h 654"/>
                  <a:gd name="T26" fmla="*/ 266 w 352"/>
                  <a:gd name="T27" fmla="*/ 285 h 654"/>
                  <a:gd name="T28" fmla="*/ 319 w 352"/>
                  <a:gd name="T29" fmla="*/ 321 h 654"/>
                  <a:gd name="T30" fmla="*/ 348 w 352"/>
                  <a:gd name="T31" fmla="*/ 363 h 654"/>
                  <a:gd name="T32" fmla="*/ 351 w 352"/>
                  <a:gd name="T33" fmla="*/ 413 h 654"/>
                  <a:gd name="T34" fmla="*/ 342 w 352"/>
                  <a:gd name="T35" fmla="*/ 463 h 654"/>
                  <a:gd name="T36" fmla="*/ 315 w 352"/>
                  <a:gd name="T37" fmla="*/ 507 h 654"/>
                  <a:gd name="T38" fmla="*/ 271 w 352"/>
                  <a:gd name="T39" fmla="*/ 541 h 654"/>
                  <a:gd name="T40" fmla="*/ 211 w 352"/>
                  <a:gd name="T41" fmla="*/ 563 h 654"/>
                  <a:gd name="T42" fmla="*/ 130 w 352"/>
                  <a:gd name="T43" fmla="*/ 654 h 654"/>
                  <a:gd name="T44" fmla="*/ 101 w 352"/>
                  <a:gd name="T45" fmla="*/ 572 h 654"/>
                  <a:gd name="T46" fmla="*/ 44 w 352"/>
                  <a:gd name="T47" fmla="*/ 562 h 654"/>
                  <a:gd name="T48" fmla="*/ 0 w 352"/>
                  <a:gd name="T49" fmla="*/ 543 h 654"/>
                  <a:gd name="T50" fmla="*/ 40 w 352"/>
                  <a:gd name="T51" fmla="*/ 459 h 654"/>
                  <a:gd name="T52" fmla="*/ 92 w 352"/>
                  <a:gd name="T53" fmla="*/ 475 h 654"/>
                  <a:gd name="T54" fmla="*/ 150 w 352"/>
                  <a:gd name="T55" fmla="*/ 482 h 654"/>
                  <a:gd name="T56" fmla="*/ 193 w 352"/>
                  <a:gd name="T57" fmla="*/ 477 h 654"/>
                  <a:gd name="T58" fmla="*/ 221 w 352"/>
                  <a:gd name="T59" fmla="*/ 459 h 654"/>
                  <a:gd name="T60" fmla="*/ 231 w 352"/>
                  <a:gd name="T61" fmla="*/ 433 h 654"/>
                  <a:gd name="T62" fmla="*/ 223 w 352"/>
                  <a:gd name="T63" fmla="*/ 405 h 654"/>
                  <a:gd name="T64" fmla="*/ 198 w 352"/>
                  <a:gd name="T65" fmla="*/ 383 h 654"/>
                  <a:gd name="T66" fmla="*/ 150 w 352"/>
                  <a:gd name="T67" fmla="*/ 362 h 654"/>
                  <a:gd name="T68" fmla="*/ 101 w 352"/>
                  <a:gd name="T69" fmla="*/ 345 h 654"/>
                  <a:gd name="T70" fmla="*/ 59 w 352"/>
                  <a:gd name="T71" fmla="*/ 321 h 654"/>
                  <a:gd name="T72" fmla="*/ 29 w 352"/>
                  <a:gd name="T73" fmla="*/ 289 h 654"/>
                  <a:gd name="T74" fmla="*/ 12 w 352"/>
                  <a:gd name="T75" fmla="*/ 247 h 654"/>
                  <a:gd name="T76" fmla="*/ 14 w 352"/>
                  <a:gd name="T77" fmla="*/ 192 h 654"/>
                  <a:gd name="T78" fmla="*/ 37 w 352"/>
                  <a:gd name="T79" fmla="*/ 143 h 654"/>
                  <a:gd name="T80" fmla="*/ 80 w 352"/>
                  <a:gd name="T81" fmla="*/ 104 h 654"/>
                  <a:gd name="T82" fmla="*/ 140 w 352"/>
                  <a:gd name="T83" fmla="*/ 79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2" h="654">
                    <a:moveTo>
                      <a:pt x="140" y="0"/>
                    </a:moveTo>
                    <a:lnTo>
                      <a:pt x="221" y="0"/>
                    </a:lnTo>
                    <a:lnTo>
                      <a:pt x="221" y="69"/>
                    </a:lnTo>
                    <a:lnTo>
                      <a:pt x="255" y="77"/>
                    </a:lnTo>
                    <a:lnTo>
                      <a:pt x="284" y="85"/>
                    </a:lnTo>
                    <a:lnTo>
                      <a:pt x="308" y="93"/>
                    </a:lnTo>
                    <a:lnTo>
                      <a:pt x="331" y="99"/>
                    </a:lnTo>
                    <a:lnTo>
                      <a:pt x="311" y="190"/>
                    </a:lnTo>
                    <a:lnTo>
                      <a:pt x="300" y="185"/>
                    </a:lnTo>
                    <a:lnTo>
                      <a:pt x="287" y="178"/>
                    </a:lnTo>
                    <a:lnTo>
                      <a:pt x="271" y="171"/>
                    </a:lnTo>
                    <a:lnTo>
                      <a:pt x="252" y="166"/>
                    </a:lnTo>
                    <a:lnTo>
                      <a:pt x="229" y="162"/>
                    </a:lnTo>
                    <a:lnTo>
                      <a:pt x="201" y="160"/>
                    </a:lnTo>
                    <a:lnTo>
                      <a:pt x="178" y="162"/>
                    </a:lnTo>
                    <a:lnTo>
                      <a:pt x="160" y="167"/>
                    </a:lnTo>
                    <a:lnTo>
                      <a:pt x="147" y="174"/>
                    </a:lnTo>
                    <a:lnTo>
                      <a:pt x="137" y="181"/>
                    </a:lnTo>
                    <a:lnTo>
                      <a:pt x="133" y="190"/>
                    </a:lnTo>
                    <a:lnTo>
                      <a:pt x="130" y="201"/>
                    </a:lnTo>
                    <a:lnTo>
                      <a:pt x="133" y="212"/>
                    </a:lnTo>
                    <a:lnTo>
                      <a:pt x="138" y="222"/>
                    </a:lnTo>
                    <a:lnTo>
                      <a:pt x="148" y="231"/>
                    </a:lnTo>
                    <a:lnTo>
                      <a:pt x="162" y="240"/>
                    </a:lnTo>
                    <a:lnTo>
                      <a:pt x="180" y="249"/>
                    </a:lnTo>
                    <a:lnTo>
                      <a:pt x="203" y="259"/>
                    </a:lnTo>
                    <a:lnTo>
                      <a:pt x="231" y="271"/>
                    </a:lnTo>
                    <a:lnTo>
                      <a:pt x="266" y="285"/>
                    </a:lnTo>
                    <a:lnTo>
                      <a:pt x="296" y="302"/>
                    </a:lnTo>
                    <a:lnTo>
                      <a:pt x="319" y="321"/>
                    </a:lnTo>
                    <a:lnTo>
                      <a:pt x="337" y="341"/>
                    </a:lnTo>
                    <a:lnTo>
                      <a:pt x="348" y="363"/>
                    </a:lnTo>
                    <a:lnTo>
                      <a:pt x="352" y="387"/>
                    </a:lnTo>
                    <a:lnTo>
                      <a:pt x="351" y="413"/>
                    </a:lnTo>
                    <a:lnTo>
                      <a:pt x="349" y="438"/>
                    </a:lnTo>
                    <a:lnTo>
                      <a:pt x="342" y="463"/>
                    </a:lnTo>
                    <a:lnTo>
                      <a:pt x="330" y="486"/>
                    </a:lnTo>
                    <a:lnTo>
                      <a:pt x="315" y="507"/>
                    </a:lnTo>
                    <a:lnTo>
                      <a:pt x="295" y="526"/>
                    </a:lnTo>
                    <a:lnTo>
                      <a:pt x="271" y="541"/>
                    </a:lnTo>
                    <a:lnTo>
                      <a:pt x="243" y="554"/>
                    </a:lnTo>
                    <a:lnTo>
                      <a:pt x="211" y="563"/>
                    </a:lnTo>
                    <a:lnTo>
                      <a:pt x="211" y="654"/>
                    </a:lnTo>
                    <a:lnTo>
                      <a:pt x="130" y="654"/>
                    </a:lnTo>
                    <a:lnTo>
                      <a:pt x="130" y="573"/>
                    </a:lnTo>
                    <a:lnTo>
                      <a:pt x="101" y="572"/>
                    </a:lnTo>
                    <a:lnTo>
                      <a:pt x="72" y="569"/>
                    </a:lnTo>
                    <a:lnTo>
                      <a:pt x="44" y="562"/>
                    </a:lnTo>
                    <a:lnTo>
                      <a:pt x="20" y="554"/>
                    </a:lnTo>
                    <a:lnTo>
                      <a:pt x="0" y="543"/>
                    </a:lnTo>
                    <a:lnTo>
                      <a:pt x="20" y="453"/>
                    </a:lnTo>
                    <a:lnTo>
                      <a:pt x="40" y="459"/>
                    </a:lnTo>
                    <a:lnTo>
                      <a:pt x="64" y="468"/>
                    </a:lnTo>
                    <a:lnTo>
                      <a:pt x="92" y="475"/>
                    </a:lnTo>
                    <a:lnTo>
                      <a:pt x="121" y="480"/>
                    </a:lnTo>
                    <a:lnTo>
                      <a:pt x="150" y="482"/>
                    </a:lnTo>
                    <a:lnTo>
                      <a:pt x="173" y="481"/>
                    </a:lnTo>
                    <a:lnTo>
                      <a:pt x="193" y="477"/>
                    </a:lnTo>
                    <a:lnTo>
                      <a:pt x="210" y="469"/>
                    </a:lnTo>
                    <a:lnTo>
                      <a:pt x="221" y="459"/>
                    </a:lnTo>
                    <a:lnTo>
                      <a:pt x="229" y="447"/>
                    </a:lnTo>
                    <a:lnTo>
                      <a:pt x="231" y="433"/>
                    </a:lnTo>
                    <a:lnTo>
                      <a:pt x="230" y="418"/>
                    </a:lnTo>
                    <a:lnTo>
                      <a:pt x="223" y="405"/>
                    </a:lnTo>
                    <a:lnTo>
                      <a:pt x="213" y="394"/>
                    </a:lnTo>
                    <a:lnTo>
                      <a:pt x="198" y="383"/>
                    </a:lnTo>
                    <a:lnTo>
                      <a:pt x="178" y="372"/>
                    </a:lnTo>
                    <a:lnTo>
                      <a:pt x="150" y="362"/>
                    </a:lnTo>
                    <a:lnTo>
                      <a:pt x="125" y="354"/>
                    </a:lnTo>
                    <a:lnTo>
                      <a:pt x="101" y="345"/>
                    </a:lnTo>
                    <a:lnTo>
                      <a:pt x="79" y="334"/>
                    </a:lnTo>
                    <a:lnTo>
                      <a:pt x="59" y="321"/>
                    </a:lnTo>
                    <a:lnTo>
                      <a:pt x="42" y="306"/>
                    </a:lnTo>
                    <a:lnTo>
                      <a:pt x="29" y="289"/>
                    </a:lnTo>
                    <a:lnTo>
                      <a:pt x="19" y="269"/>
                    </a:lnTo>
                    <a:lnTo>
                      <a:pt x="12" y="247"/>
                    </a:lnTo>
                    <a:lnTo>
                      <a:pt x="10" y="221"/>
                    </a:lnTo>
                    <a:lnTo>
                      <a:pt x="14" y="192"/>
                    </a:lnTo>
                    <a:lnTo>
                      <a:pt x="22" y="166"/>
                    </a:lnTo>
                    <a:lnTo>
                      <a:pt x="37" y="143"/>
                    </a:lnTo>
                    <a:lnTo>
                      <a:pt x="55" y="121"/>
                    </a:lnTo>
                    <a:lnTo>
                      <a:pt x="80" y="104"/>
                    </a:lnTo>
                    <a:lnTo>
                      <a:pt x="108" y="90"/>
                    </a:lnTo>
                    <a:lnTo>
                      <a:pt x="140" y="79"/>
                    </a:lnTo>
                    <a:lnTo>
                      <a:pt x="14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200">
                  <a:solidFill>
                    <a:prstClr val="black"/>
                  </a:solidFill>
                </a:endParaRPr>
              </a:p>
            </p:txBody>
          </p:sp>
          <p:sp>
            <p:nvSpPr>
              <p:cNvPr id="42" name="Freeform 31"/>
              <p:cNvSpPr>
                <a:spLocks/>
              </p:cNvSpPr>
              <p:nvPr/>
            </p:nvSpPr>
            <p:spPr bwMode="auto">
              <a:xfrm>
                <a:off x="3795" y="165"/>
                <a:ext cx="51" cy="93"/>
              </a:xfrm>
              <a:custGeom>
                <a:avLst/>
                <a:gdLst>
                  <a:gd name="T0" fmla="*/ 221 w 356"/>
                  <a:gd name="T1" fmla="*/ 0 h 654"/>
                  <a:gd name="T2" fmla="*/ 255 w 356"/>
                  <a:gd name="T3" fmla="*/ 77 h 654"/>
                  <a:gd name="T4" fmla="*/ 308 w 356"/>
                  <a:gd name="T5" fmla="*/ 93 h 654"/>
                  <a:gd name="T6" fmla="*/ 311 w 356"/>
                  <a:gd name="T7" fmla="*/ 190 h 654"/>
                  <a:gd name="T8" fmla="*/ 287 w 356"/>
                  <a:gd name="T9" fmla="*/ 178 h 654"/>
                  <a:gd name="T10" fmla="*/ 252 w 356"/>
                  <a:gd name="T11" fmla="*/ 166 h 654"/>
                  <a:gd name="T12" fmla="*/ 201 w 356"/>
                  <a:gd name="T13" fmla="*/ 160 h 654"/>
                  <a:gd name="T14" fmla="*/ 160 w 356"/>
                  <a:gd name="T15" fmla="*/ 167 h 654"/>
                  <a:gd name="T16" fmla="*/ 138 w 356"/>
                  <a:gd name="T17" fmla="*/ 181 h 654"/>
                  <a:gd name="T18" fmla="*/ 130 w 356"/>
                  <a:gd name="T19" fmla="*/ 201 h 654"/>
                  <a:gd name="T20" fmla="*/ 138 w 356"/>
                  <a:gd name="T21" fmla="*/ 222 h 654"/>
                  <a:gd name="T22" fmla="*/ 162 w 356"/>
                  <a:gd name="T23" fmla="*/ 240 h 654"/>
                  <a:gd name="T24" fmla="*/ 203 w 356"/>
                  <a:gd name="T25" fmla="*/ 259 h 654"/>
                  <a:gd name="T26" fmla="*/ 266 w 356"/>
                  <a:gd name="T27" fmla="*/ 283 h 654"/>
                  <a:gd name="T28" fmla="*/ 319 w 356"/>
                  <a:gd name="T29" fmla="*/ 313 h 654"/>
                  <a:gd name="T30" fmla="*/ 349 w 356"/>
                  <a:gd name="T31" fmla="*/ 350 h 654"/>
                  <a:gd name="T32" fmla="*/ 356 w 356"/>
                  <a:gd name="T33" fmla="*/ 391 h 654"/>
                  <a:gd name="T34" fmla="*/ 349 w 356"/>
                  <a:gd name="T35" fmla="*/ 438 h 654"/>
                  <a:gd name="T36" fmla="*/ 331 w 356"/>
                  <a:gd name="T37" fmla="*/ 486 h 654"/>
                  <a:gd name="T38" fmla="*/ 295 w 356"/>
                  <a:gd name="T39" fmla="*/ 526 h 654"/>
                  <a:gd name="T40" fmla="*/ 243 w 356"/>
                  <a:gd name="T41" fmla="*/ 554 h 654"/>
                  <a:gd name="T42" fmla="*/ 211 w 356"/>
                  <a:gd name="T43" fmla="*/ 654 h 654"/>
                  <a:gd name="T44" fmla="*/ 130 w 356"/>
                  <a:gd name="T45" fmla="*/ 573 h 654"/>
                  <a:gd name="T46" fmla="*/ 72 w 356"/>
                  <a:gd name="T47" fmla="*/ 569 h 654"/>
                  <a:gd name="T48" fmla="*/ 20 w 356"/>
                  <a:gd name="T49" fmla="*/ 554 h 654"/>
                  <a:gd name="T50" fmla="*/ 20 w 356"/>
                  <a:gd name="T51" fmla="*/ 453 h 654"/>
                  <a:gd name="T52" fmla="*/ 65 w 356"/>
                  <a:gd name="T53" fmla="*/ 468 h 654"/>
                  <a:gd name="T54" fmla="*/ 120 w 356"/>
                  <a:gd name="T55" fmla="*/ 480 h 654"/>
                  <a:gd name="T56" fmla="*/ 174 w 356"/>
                  <a:gd name="T57" fmla="*/ 481 h 654"/>
                  <a:gd name="T58" fmla="*/ 210 w 356"/>
                  <a:gd name="T59" fmla="*/ 469 h 654"/>
                  <a:gd name="T60" fmla="*/ 228 w 356"/>
                  <a:gd name="T61" fmla="*/ 447 h 654"/>
                  <a:gd name="T62" fmla="*/ 229 w 356"/>
                  <a:gd name="T63" fmla="*/ 418 h 654"/>
                  <a:gd name="T64" fmla="*/ 213 w 356"/>
                  <a:gd name="T65" fmla="*/ 394 h 654"/>
                  <a:gd name="T66" fmla="*/ 178 w 356"/>
                  <a:gd name="T67" fmla="*/ 372 h 654"/>
                  <a:gd name="T68" fmla="*/ 125 w 356"/>
                  <a:gd name="T69" fmla="*/ 354 h 654"/>
                  <a:gd name="T70" fmla="*/ 78 w 356"/>
                  <a:gd name="T71" fmla="*/ 334 h 654"/>
                  <a:gd name="T72" fmla="*/ 42 w 356"/>
                  <a:gd name="T73" fmla="*/ 306 h 654"/>
                  <a:gd name="T74" fmla="*/ 19 w 356"/>
                  <a:gd name="T75" fmla="*/ 269 h 654"/>
                  <a:gd name="T76" fmla="*/ 10 w 356"/>
                  <a:gd name="T77" fmla="*/ 221 h 654"/>
                  <a:gd name="T78" fmla="*/ 22 w 356"/>
                  <a:gd name="T79" fmla="*/ 166 h 654"/>
                  <a:gd name="T80" fmla="*/ 55 w 356"/>
                  <a:gd name="T81" fmla="*/ 121 h 654"/>
                  <a:gd name="T82" fmla="*/ 108 w 356"/>
                  <a:gd name="T83" fmla="*/ 90 h 654"/>
                  <a:gd name="T84" fmla="*/ 140 w 356"/>
                  <a:gd name="T85" fmla="*/ 0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56" h="654">
                    <a:moveTo>
                      <a:pt x="140" y="0"/>
                    </a:moveTo>
                    <a:lnTo>
                      <a:pt x="221" y="0"/>
                    </a:lnTo>
                    <a:lnTo>
                      <a:pt x="221" y="69"/>
                    </a:lnTo>
                    <a:lnTo>
                      <a:pt x="255" y="77"/>
                    </a:lnTo>
                    <a:lnTo>
                      <a:pt x="284" y="85"/>
                    </a:lnTo>
                    <a:lnTo>
                      <a:pt x="308" y="93"/>
                    </a:lnTo>
                    <a:lnTo>
                      <a:pt x="331" y="99"/>
                    </a:lnTo>
                    <a:lnTo>
                      <a:pt x="311" y="190"/>
                    </a:lnTo>
                    <a:lnTo>
                      <a:pt x="300" y="185"/>
                    </a:lnTo>
                    <a:lnTo>
                      <a:pt x="287" y="178"/>
                    </a:lnTo>
                    <a:lnTo>
                      <a:pt x="271" y="171"/>
                    </a:lnTo>
                    <a:lnTo>
                      <a:pt x="252" y="166"/>
                    </a:lnTo>
                    <a:lnTo>
                      <a:pt x="228" y="162"/>
                    </a:lnTo>
                    <a:lnTo>
                      <a:pt x="201" y="160"/>
                    </a:lnTo>
                    <a:lnTo>
                      <a:pt x="179" y="162"/>
                    </a:lnTo>
                    <a:lnTo>
                      <a:pt x="160" y="167"/>
                    </a:lnTo>
                    <a:lnTo>
                      <a:pt x="147" y="174"/>
                    </a:lnTo>
                    <a:lnTo>
                      <a:pt x="138" y="181"/>
                    </a:lnTo>
                    <a:lnTo>
                      <a:pt x="132" y="190"/>
                    </a:lnTo>
                    <a:lnTo>
                      <a:pt x="130" y="201"/>
                    </a:lnTo>
                    <a:lnTo>
                      <a:pt x="132" y="212"/>
                    </a:lnTo>
                    <a:lnTo>
                      <a:pt x="138" y="222"/>
                    </a:lnTo>
                    <a:lnTo>
                      <a:pt x="148" y="231"/>
                    </a:lnTo>
                    <a:lnTo>
                      <a:pt x="162" y="240"/>
                    </a:lnTo>
                    <a:lnTo>
                      <a:pt x="180" y="249"/>
                    </a:lnTo>
                    <a:lnTo>
                      <a:pt x="203" y="259"/>
                    </a:lnTo>
                    <a:lnTo>
                      <a:pt x="231" y="271"/>
                    </a:lnTo>
                    <a:lnTo>
                      <a:pt x="266" y="283"/>
                    </a:lnTo>
                    <a:lnTo>
                      <a:pt x="295" y="298"/>
                    </a:lnTo>
                    <a:lnTo>
                      <a:pt x="319" y="313"/>
                    </a:lnTo>
                    <a:lnTo>
                      <a:pt x="336" y="331"/>
                    </a:lnTo>
                    <a:lnTo>
                      <a:pt x="349" y="350"/>
                    </a:lnTo>
                    <a:lnTo>
                      <a:pt x="355" y="370"/>
                    </a:lnTo>
                    <a:lnTo>
                      <a:pt x="356" y="391"/>
                    </a:lnTo>
                    <a:lnTo>
                      <a:pt x="351" y="413"/>
                    </a:lnTo>
                    <a:lnTo>
                      <a:pt x="349" y="438"/>
                    </a:lnTo>
                    <a:lnTo>
                      <a:pt x="342" y="463"/>
                    </a:lnTo>
                    <a:lnTo>
                      <a:pt x="331" y="486"/>
                    </a:lnTo>
                    <a:lnTo>
                      <a:pt x="314" y="507"/>
                    </a:lnTo>
                    <a:lnTo>
                      <a:pt x="295" y="526"/>
                    </a:lnTo>
                    <a:lnTo>
                      <a:pt x="271" y="541"/>
                    </a:lnTo>
                    <a:lnTo>
                      <a:pt x="243" y="554"/>
                    </a:lnTo>
                    <a:lnTo>
                      <a:pt x="211" y="563"/>
                    </a:lnTo>
                    <a:lnTo>
                      <a:pt x="211" y="654"/>
                    </a:lnTo>
                    <a:lnTo>
                      <a:pt x="130" y="654"/>
                    </a:lnTo>
                    <a:lnTo>
                      <a:pt x="130" y="573"/>
                    </a:lnTo>
                    <a:lnTo>
                      <a:pt x="100" y="572"/>
                    </a:lnTo>
                    <a:lnTo>
                      <a:pt x="72" y="569"/>
                    </a:lnTo>
                    <a:lnTo>
                      <a:pt x="44" y="562"/>
                    </a:lnTo>
                    <a:lnTo>
                      <a:pt x="20" y="554"/>
                    </a:lnTo>
                    <a:lnTo>
                      <a:pt x="0" y="543"/>
                    </a:lnTo>
                    <a:lnTo>
                      <a:pt x="20" y="453"/>
                    </a:lnTo>
                    <a:lnTo>
                      <a:pt x="41" y="459"/>
                    </a:lnTo>
                    <a:lnTo>
                      <a:pt x="65" y="468"/>
                    </a:lnTo>
                    <a:lnTo>
                      <a:pt x="92" y="475"/>
                    </a:lnTo>
                    <a:lnTo>
                      <a:pt x="120" y="480"/>
                    </a:lnTo>
                    <a:lnTo>
                      <a:pt x="151" y="482"/>
                    </a:lnTo>
                    <a:lnTo>
                      <a:pt x="174" y="481"/>
                    </a:lnTo>
                    <a:lnTo>
                      <a:pt x="194" y="477"/>
                    </a:lnTo>
                    <a:lnTo>
                      <a:pt x="210" y="469"/>
                    </a:lnTo>
                    <a:lnTo>
                      <a:pt x="222" y="459"/>
                    </a:lnTo>
                    <a:lnTo>
                      <a:pt x="228" y="447"/>
                    </a:lnTo>
                    <a:lnTo>
                      <a:pt x="231" y="433"/>
                    </a:lnTo>
                    <a:lnTo>
                      <a:pt x="229" y="418"/>
                    </a:lnTo>
                    <a:lnTo>
                      <a:pt x="224" y="405"/>
                    </a:lnTo>
                    <a:lnTo>
                      <a:pt x="213" y="394"/>
                    </a:lnTo>
                    <a:lnTo>
                      <a:pt x="199" y="383"/>
                    </a:lnTo>
                    <a:lnTo>
                      <a:pt x="178" y="372"/>
                    </a:lnTo>
                    <a:lnTo>
                      <a:pt x="151" y="362"/>
                    </a:lnTo>
                    <a:lnTo>
                      <a:pt x="125" y="354"/>
                    </a:lnTo>
                    <a:lnTo>
                      <a:pt x="100" y="345"/>
                    </a:lnTo>
                    <a:lnTo>
                      <a:pt x="78" y="334"/>
                    </a:lnTo>
                    <a:lnTo>
                      <a:pt x="58" y="321"/>
                    </a:lnTo>
                    <a:lnTo>
                      <a:pt x="42" y="306"/>
                    </a:lnTo>
                    <a:lnTo>
                      <a:pt x="29" y="289"/>
                    </a:lnTo>
                    <a:lnTo>
                      <a:pt x="19" y="269"/>
                    </a:lnTo>
                    <a:lnTo>
                      <a:pt x="12" y="247"/>
                    </a:lnTo>
                    <a:lnTo>
                      <a:pt x="10" y="221"/>
                    </a:lnTo>
                    <a:lnTo>
                      <a:pt x="13" y="192"/>
                    </a:lnTo>
                    <a:lnTo>
                      <a:pt x="22" y="166"/>
                    </a:lnTo>
                    <a:lnTo>
                      <a:pt x="36" y="143"/>
                    </a:lnTo>
                    <a:lnTo>
                      <a:pt x="55" y="121"/>
                    </a:lnTo>
                    <a:lnTo>
                      <a:pt x="79" y="104"/>
                    </a:lnTo>
                    <a:lnTo>
                      <a:pt x="108" y="90"/>
                    </a:lnTo>
                    <a:lnTo>
                      <a:pt x="140" y="79"/>
                    </a:lnTo>
                    <a:lnTo>
                      <a:pt x="14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200">
                  <a:solidFill>
                    <a:prstClr val="black"/>
                  </a:solidFill>
                </a:endParaRPr>
              </a:p>
            </p:txBody>
          </p:sp>
          <p:sp>
            <p:nvSpPr>
              <p:cNvPr id="43" name="Freeform 32"/>
              <p:cNvSpPr>
                <a:spLocks/>
              </p:cNvSpPr>
              <p:nvPr/>
            </p:nvSpPr>
            <p:spPr bwMode="auto">
              <a:xfrm>
                <a:off x="3874" y="165"/>
                <a:ext cx="50" cy="93"/>
              </a:xfrm>
              <a:custGeom>
                <a:avLst/>
                <a:gdLst>
                  <a:gd name="T0" fmla="*/ 221 w 353"/>
                  <a:gd name="T1" fmla="*/ 0 h 654"/>
                  <a:gd name="T2" fmla="*/ 256 w 353"/>
                  <a:gd name="T3" fmla="*/ 77 h 654"/>
                  <a:gd name="T4" fmla="*/ 308 w 353"/>
                  <a:gd name="T5" fmla="*/ 93 h 654"/>
                  <a:gd name="T6" fmla="*/ 311 w 353"/>
                  <a:gd name="T7" fmla="*/ 190 h 654"/>
                  <a:gd name="T8" fmla="*/ 288 w 353"/>
                  <a:gd name="T9" fmla="*/ 178 h 654"/>
                  <a:gd name="T10" fmla="*/ 252 w 353"/>
                  <a:gd name="T11" fmla="*/ 166 h 654"/>
                  <a:gd name="T12" fmla="*/ 200 w 353"/>
                  <a:gd name="T13" fmla="*/ 160 h 654"/>
                  <a:gd name="T14" fmla="*/ 161 w 353"/>
                  <a:gd name="T15" fmla="*/ 167 h 654"/>
                  <a:gd name="T16" fmla="*/ 137 w 353"/>
                  <a:gd name="T17" fmla="*/ 181 h 654"/>
                  <a:gd name="T18" fmla="*/ 131 w 353"/>
                  <a:gd name="T19" fmla="*/ 201 h 654"/>
                  <a:gd name="T20" fmla="*/ 139 w 353"/>
                  <a:gd name="T21" fmla="*/ 222 h 654"/>
                  <a:gd name="T22" fmla="*/ 162 w 353"/>
                  <a:gd name="T23" fmla="*/ 240 h 654"/>
                  <a:gd name="T24" fmla="*/ 204 w 353"/>
                  <a:gd name="T25" fmla="*/ 259 h 654"/>
                  <a:gd name="T26" fmla="*/ 267 w 353"/>
                  <a:gd name="T27" fmla="*/ 285 h 654"/>
                  <a:gd name="T28" fmla="*/ 320 w 353"/>
                  <a:gd name="T29" fmla="*/ 321 h 654"/>
                  <a:gd name="T30" fmla="*/ 348 w 353"/>
                  <a:gd name="T31" fmla="*/ 363 h 654"/>
                  <a:gd name="T32" fmla="*/ 352 w 353"/>
                  <a:gd name="T33" fmla="*/ 413 h 654"/>
                  <a:gd name="T34" fmla="*/ 343 w 353"/>
                  <a:gd name="T35" fmla="*/ 463 h 654"/>
                  <a:gd name="T36" fmla="*/ 315 w 353"/>
                  <a:gd name="T37" fmla="*/ 507 h 654"/>
                  <a:gd name="T38" fmla="*/ 271 w 353"/>
                  <a:gd name="T39" fmla="*/ 541 h 654"/>
                  <a:gd name="T40" fmla="*/ 210 w 353"/>
                  <a:gd name="T41" fmla="*/ 563 h 654"/>
                  <a:gd name="T42" fmla="*/ 131 w 353"/>
                  <a:gd name="T43" fmla="*/ 654 h 654"/>
                  <a:gd name="T44" fmla="*/ 101 w 353"/>
                  <a:gd name="T45" fmla="*/ 572 h 654"/>
                  <a:gd name="T46" fmla="*/ 45 w 353"/>
                  <a:gd name="T47" fmla="*/ 562 h 654"/>
                  <a:gd name="T48" fmla="*/ 0 w 353"/>
                  <a:gd name="T49" fmla="*/ 543 h 654"/>
                  <a:gd name="T50" fmla="*/ 40 w 353"/>
                  <a:gd name="T51" fmla="*/ 459 h 654"/>
                  <a:gd name="T52" fmla="*/ 92 w 353"/>
                  <a:gd name="T53" fmla="*/ 475 h 654"/>
                  <a:gd name="T54" fmla="*/ 151 w 353"/>
                  <a:gd name="T55" fmla="*/ 482 h 654"/>
                  <a:gd name="T56" fmla="*/ 194 w 353"/>
                  <a:gd name="T57" fmla="*/ 477 h 654"/>
                  <a:gd name="T58" fmla="*/ 221 w 353"/>
                  <a:gd name="T59" fmla="*/ 459 h 654"/>
                  <a:gd name="T60" fmla="*/ 231 w 353"/>
                  <a:gd name="T61" fmla="*/ 433 h 654"/>
                  <a:gd name="T62" fmla="*/ 224 w 353"/>
                  <a:gd name="T63" fmla="*/ 405 h 654"/>
                  <a:gd name="T64" fmla="*/ 198 w 353"/>
                  <a:gd name="T65" fmla="*/ 383 h 654"/>
                  <a:gd name="T66" fmla="*/ 151 w 353"/>
                  <a:gd name="T67" fmla="*/ 362 h 654"/>
                  <a:gd name="T68" fmla="*/ 101 w 353"/>
                  <a:gd name="T69" fmla="*/ 345 h 654"/>
                  <a:gd name="T70" fmla="*/ 59 w 353"/>
                  <a:gd name="T71" fmla="*/ 321 h 654"/>
                  <a:gd name="T72" fmla="*/ 28 w 353"/>
                  <a:gd name="T73" fmla="*/ 289 h 654"/>
                  <a:gd name="T74" fmla="*/ 13 w 353"/>
                  <a:gd name="T75" fmla="*/ 247 h 654"/>
                  <a:gd name="T76" fmla="*/ 13 w 353"/>
                  <a:gd name="T77" fmla="*/ 192 h 654"/>
                  <a:gd name="T78" fmla="*/ 36 w 353"/>
                  <a:gd name="T79" fmla="*/ 143 h 654"/>
                  <a:gd name="T80" fmla="*/ 80 w 353"/>
                  <a:gd name="T81" fmla="*/ 104 h 654"/>
                  <a:gd name="T82" fmla="*/ 141 w 353"/>
                  <a:gd name="T83" fmla="*/ 79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3" h="654">
                    <a:moveTo>
                      <a:pt x="141" y="0"/>
                    </a:moveTo>
                    <a:lnTo>
                      <a:pt x="221" y="0"/>
                    </a:lnTo>
                    <a:lnTo>
                      <a:pt x="221" y="69"/>
                    </a:lnTo>
                    <a:lnTo>
                      <a:pt x="256" y="77"/>
                    </a:lnTo>
                    <a:lnTo>
                      <a:pt x="283" y="85"/>
                    </a:lnTo>
                    <a:lnTo>
                      <a:pt x="308" y="93"/>
                    </a:lnTo>
                    <a:lnTo>
                      <a:pt x="332" y="99"/>
                    </a:lnTo>
                    <a:lnTo>
                      <a:pt x="311" y="190"/>
                    </a:lnTo>
                    <a:lnTo>
                      <a:pt x="301" y="185"/>
                    </a:lnTo>
                    <a:lnTo>
                      <a:pt x="288" y="178"/>
                    </a:lnTo>
                    <a:lnTo>
                      <a:pt x="271" y="171"/>
                    </a:lnTo>
                    <a:lnTo>
                      <a:pt x="252" y="166"/>
                    </a:lnTo>
                    <a:lnTo>
                      <a:pt x="228" y="162"/>
                    </a:lnTo>
                    <a:lnTo>
                      <a:pt x="200" y="160"/>
                    </a:lnTo>
                    <a:lnTo>
                      <a:pt x="178" y="162"/>
                    </a:lnTo>
                    <a:lnTo>
                      <a:pt x="161" y="167"/>
                    </a:lnTo>
                    <a:lnTo>
                      <a:pt x="147" y="174"/>
                    </a:lnTo>
                    <a:lnTo>
                      <a:pt x="137" y="181"/>
                    </a:lnTo>
                    <a:lnTo>
                      <a:pt x="132" y="190"/>
                    </a:lnTo>
                    <a:lnTo>
                      <a:pt x="131" y="201"/>
                    </a:lnTo>
                    <a:lnTo>
                      <a:pt x="133" y="212"/>
                    </a:lnTo>
                    <a:lnTo>
                      <a:pt x="139" y="222"/>
                    </a:lnTo>
                    <a:lnTo>
                      <a:pt x="149" y="231"/>
                    </a:lnTo>
                    <a:lnTo>
                      <a:pt x="162" y="240"/>
                    </a:lnTo>
                    <a:lnTo>
                      <a:pt x="181" y="249"/>
                    </a:lnTo>
                    <a:lnTo>
                      <a:pt x="204" y="259"/>
                    </a:lnTo>
                    <a:lnTo>
                      <a:pt x="231" y="271"/>
                    </a:lnTo>
                    <a:lnTo>
                      <a:pt x="267" y="285"/>
                    </a:lnTo>
                    <a:lnTo>
                      <a:pt x="296" y="302"/>
                    </a:lnTo>
                    <a:lnTo>
                      <a:pt x="320" y="321"/>
                    </a:lnTo>
                    <a:lnTo>
                      <a:pt x="336" y="341"/>
                    </a:lnTo>
                    <a:lnTo>
                      <a:pt x="348" y="363"/>
                    </a:lnTo>
                    <a:lnTo>
                      <a:pt x="353" y="387"/>
                    </a:lnTo>
                    <a:lnTo>
                      <a:pt x="352" y="413"/>
                    </a:lnTo>
                    <a:lnTo>
                      <a:pt x="349" y="438"/>
                    </a:lnTo>
                    <a:lnTo>
                      <a:pt x="343" y="463"/>
                    </a:lnTo>
                    <a:lnTo>
                      <a:pt x="331" y="486"/>
                    </a:lnTo>
                    <a:lnTo>
                      <a:pt x="315" y="507"/>
                    </a:lnTo>
                    <a:lnTo>
                      <a:pt x="295" y="526"/>
                    </a:lnTo>
                    <a:lnTo>
                      <a:pt x="271" y="541"/>
                    </a:lnTo>
                    <a:lnTo>
                      <a:pt x="242" y="554"/>
                    </a:lnTo>
                    <a:lnTo>
                      <a:pt x="210" y="563"/>
                    </a:lnTo>
                    <a:lnTo>
                      <a:pt x="210" y="654"/>
                    </a:lnTo>
                    <a:lnTo>
                      <a:pt x="131" y="654"/>
                    </a:lnTo>
                    <a:lnTo>
                      <a:pt x="131" y="573"/>
                    </a:lnTo>
                    <a:lnTo>
                      <a:pt x="101" y="572"/>
                    </a:lnTo>
                    <a:lnTo>
                      <a:pt x="71" y="569"/>
                    </a:lnTo>
                    <a:lnTo>
                      <a:pt x="45" y="562"/>
                    </a:lnTo>
                    <a:lnTo>
                      <a:pt x="21" y="554"/>
                    </a:lnTo>
                    <a:lnTo>
                      <a:pt x="0" y="543"/>
                    </a:lnTo>
                    <a:lnTo>
                      <a:pt x="21" y="453"/>
                    </a:lnTo>
                    <a:lnTo>
                      <a:pt x="40" y="459"/>
                    </a:lnTo>
                    <a:lnTo>
                      <a:pt x="65" y="468"/>
                    </a:lnTo>
                    <a:lnTo>
                      <a:pt x="92" y="475"/>
                    </a:lnTo>
                    <a:lnTo>
                      <a:pt x="121" y="480"/>
                    </a:lnTo>
                    <a:lnTo>
                      <a:pt x="151" y="482"/>
                    </a:lnTo>
                    <a:lnTo>
                      <a:pt x="174" y="481"/>
                    </a:lnTo>
                    <a:lnTo>
                      <a:pt x="194" y="477"/>
                    </a:lnTo>
                    <a:lnTo>
                      <a:pt x="209" y="469"/>
                    </a:lnTo>
                    <a:lnTo>
                      <a:pt x="221" y="459"/>
                    </a:lnTo>
                    <a:lnTo>
                      <a:pt x="228" y="447"/>
                    </a:lnTo>
                    <a:lnTo>
                      <a:pt x="231" y="433"/>
                    </a:lnTo>
                    <a:lnTo>
                      <a:pt x="229" y="418"/>
                    </a:lnTo>
                    <a:lnTo>
                      <a:pt x="224" y="405"/>
                    </a:lnTo>
                    <a:lnTo>
                      <a:pt x="214" y="394"/>
                    </a:lnTo>
                    <a:lnTo>
                      <a:pt x="198" y="383"/>
                    </a:lnTo>
                    <a:lnTo>
                      <a:pt x="177" y="372"/>
                    </a:lnTo>
                    <a:lnTo>
                      <a:pt x="151" y="362"/>
                    </a:lnTo>
                    <a:lnTo>
                      <a:pt x="124" y="354"/>
                    </a:lnTo>
                    <a:lnTo>
                      <a:pt x="101" y="345"/>
                    </a:lnTo>
                    <a:lnTo>
                      <a:pt x="79" y="334"/>
                    </a:lnTo>
                    <a:lnTo>
                      <a:pt x="59" y="321"/>
                    </a:lnTo>
                    <a:lnTo>
                      <a:pt x="43" y="306"/>
                    </a:lnTo>
                    <a:lnTo>
                      <a:pt x="28" y="289"/>
                    </a:lnTo>
                    <a:lnTo>
                      <a:pt x="18" y="269"/>
                    </a:lnTo>
                    <a:lnTo>
                      <a:pt x="13" y="247"/>
                    </a:lnTo>
                    <a:lnTo>
                      <a:pt x="11" y="221"/>
                    </a:lnTo>
                    <a:lnTo>
                      <a:pt x="13" y="192"/>
                    </a:lnTo>
                    <a:lnTo>
                      <a:pt x="22" y="166"/>
                    </a:lnTo>
                    <a:lnTo>
                      <a:pt x="36" y="143"/>
                    </a:lnTo>
                    <a:lnTo>
                      <a:pt x="56" y="121"/>
                    </a:lnTo>
                    <a:lnTo>
                      <a:pt x="80" y="104"/>
                    </a:lnTo>
                    <a:lnTo>
                      <a:pt x="108" y="90"/>
                    </a:lnTo>
                    <a:lnTo>
                      <a:pt x="141" y="79"/>
                    </a:lnTo>
                    <a:lnTo>
                      <a:pt x="141"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200">
                  <a:solidFill>
                    <a:prstClr val="black"/>
                  </a:solidFill>
                </a:endParaRPr>
              </a:p>
            </p:txBody>
          </p:sp>
        </p:grpSp>
      </p:grpSp>
      <p:grpSp>
        <p:nvGrpSpPr>
          <p:cNvPr id="49" name="Group 48"/>
          <p:cNvGrpSpPr/>
          <p:nvPr/>
        </p:nvGrpSpPr>
        <p:grpSpPr>
          <a:xfrm>
            <a:off x="5577538" y="1638293"/>
            <a:ext cx="617220" cy="462915"/>
            <a:chOff x="7436717" y="2731557"/>
            <a:chExt cx="822960" cy="822960"/>
          </a:xfrm>
        </p:grpSpPr>
        <p:sp>
          <p:nvSpPr>
            <p:cNvPr id="8" name="Oval 7"/>
            <p:cNvSpPr/>
            <p:nvPr/>
          </p:nvSpPr>
          <p:spPr>
            <a:xfrm>
              <a:off x="7436717" y="2731557"/>
              <a:ext cx="822960" cy="82296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prstClr val="white"/>
                </a:solidFill>
              </a:endParaRPr>
            </a:p>
          </p:txBody>
        </p:sp>
        <p:sp>
          <p:nvSpPr>
            <p:cNvPr id="48" name="Freeform 37"/>
            <p:cNvSpPr>
              <a:spLocks/>
            </p:cNvSpPr>
            <p:nvPr/>
          </p:nvSpPr>
          <p:spPr bwMode="auto">
            <a:xfrm>
              <a:off x="7630180" y="2970606"/>
              <a:ext cx="436035" cy="344862"/>
            </a:xfrm>
            <a:custGeom>
              <a:avLst/>
              <a:gdLst>
                <a:gd name="T0" fmla="*/ 3104 w 3427"/>
                <a:gd name="T1" fmla="*/ 0 h 2477"/>
                <a:gd name="T2" fmla="*/ 3184 w 3427"/>
                <a:gd name="T3" fmla="*/ 14 h 2477"/>
                <a:gd name="T4" fmla="*/ 3259 w 3427"/>
                <a:gd name="T5" fmla="*/ 47 h 2477"/>
                <a:gd name="T6" fmla="*/ 3327 w 3427"/>
                <a:gd name="T7" fmla="*/ 99 h 2477"/>
                <a:gd name="T8" fmla="*/ 3380 w 3427"/>
                <a:gd name="T9" fmla="*/ 166 h 2477"/>
                <a:gd name="T10" fmla="*/ 3412 w 3427"/>
                <a:gd name="T11" fmla="*/ 241 h 2477"/>
                <a:gd name="T12" fmla="*/ 3427 w 3427"/>
                <a:gd name="T13" fmla="*/ 320 h 2477"/>
                <a:gd name="T14" fmla="*/ 3421 w 3427"/>
                <a:gd name="T15" fmla="*/ 401 h 2477"/>
                <a:gd name="T16" fmla="*/ 3398 w 3427"/>
                <a:gd name="T17" fmla="*/ 478 h 2477"/>
                <a:gd name="T18" fmla="*/ 3356 w 3427"/>
                <a:gd name="T19" fmla="*/ 550 h 2477"/>
                <a:gd name="T20" fmla="*/ 1519 w 3427"/>
                <a:gd name="T21" fmla="*/ 2379 h 2477"/>
                <a:gd name="T22" fmla="*/ 1452 w 3427"/>
                <a:gd name="T23" fmla="*/ 2431 h 2477"/>
                <a:gd name="T24" fmla="*/ 1376 w 3427"/>
                <a:gd name="T25" fmla="*/ 2464 h 2477"/>
                <a:gd name="T26" fmla="*/ 1296 w 3427"/>
                <a:gd name="T27" fmla="*/ 2477 h 2477"/>
                <a:gd name="T28" fmla="*/ 1215 w 3427"/>
                <a:gd name="T29" fmla="*/ 2473 h 2477"/>
                <a:gd name="T30" fmla="*/ 1137 w 3427"/>
                <a:gd name="T31" fmla="*/ 2449 h 2477"/>
                <a:gd name="T32" fmla="*/ 1065 w 3427"/>
                <a:gd name="T33" fmla="*/ 2407 h 2477"/>
                <a:gd name="T34" fmla="*/ 100 w 3427"/>
                <a:gd name="T35" fmla="*/ 1451 h 2477"/>
                <a:gd name="T36" fmla="*/ 47 w 3427"/>
                <a:gd name="T37" fmla="*/ 1385 h 2477"/>
                <a:gd name="T38" fmla="*/ 14 w 3427"/>
                <a:gd name="T39" fmla="*/ 1310 h 2477"/>
                <a:gd name="T40" fmla="*/ 0 w 3427"/>
                <a:gd name="T41" fmla="*/ 1229 h 2477"/>
                <a:gd name="T42" fmla="*/ 4 w 3427"/>
                <a:gd name="T43" fmla="*/ 1149 h 2477"/>
                <a:gd name="T44" fmla="*/ 28 w 3427"/>
                <a:gd name="T45" fmla="*/ 1072 h 2477"/>
                <a:gd name="T46" fmla="*/ 71 w 3427"/>
                <a:gd name="T47" fmla="*/ 1000 h 2477"/>
                <a:gd name="T48" fmla="*/ 132 w 3427"/>
                <a:gd name="T49" fmla="*/ 940 h 2477"/>
                <a:gd name="T50" fmla="*/ 203 w 3427"/>
                <a:gd name="T51" fmla="*/ 897 h 2477"/>
                <a:gd name="T52" fmla="*/ 282 w 3427"/>
                <a:gd name="T53" fmla="*/ 874 h 2477"/>
                <a:gd name="T54" fmla="*/ 362 w 3427"/>
                <a:gd name="T55" fmla="*/ 869 h 2477"/>
                <a:gd name="T56" fmla="*/ 442 w 3427"/>
                <a:gd name="T57" fmla="*/ 884 h 2477"/>
                <a:gd name="T58" fmla="*/ 517 w 3427"/>
                <a:gd name="T59" fmla="*/ 916 h 2477"/>
                <a:gd name="T60" fmla="*/ 584 w 3427"/>
                <a:gd name="T61" fmla="*/ 968 h 2477"/>
                <a:gd name="T62" fmla="*/ 2841 w 3427"/>
                <a:gd name="T63" fmla="*/ 99 h 2477"/>
                <a:gd name="T64" fmla="*/ 2908 w 3427"/>
                <a:gd name="T65" fmla="*/ 47 h 2477"/>
                <a:gd name="T66" fmla="*/ 2984 w 3427"/>
                <a:gd name="T67" fmla="*/ 14 h 2477"/>
                <a:gd name="T68" fmla="*/ 3064 w 3427"/>
                <a:gd name="T69" fmla="*/ 0 h 2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27" h="2477">
                  <a:moveTo>
                    <a:pt x="3064" y="0"/>
                  </a:moveTo>
                  <a:lnTo>
                    <a:pt x="3104" y="0"/>
                  </a:lnTo>
                  <a:lnTo>
                    <a:pt x="3145" y="4"/>
                  </a:lnTo>
                  <a:lnTo>
                    <a:pt x="3184" y="14"/>
                  </a:lnTo>
                  <a:lnTo>
                    <a:pt x="3223" y="28"/>
                  </a:lnTo>
                  <a:lnTo>
                    <a:pt x="3259" y="47"/>
                  </a:lnTo>
                  <a:lnTo>
                    <a:pt x="3295" y="71"/>
                  </a:lnTo>
                  <a:lnTo>
                    <a:pt x="3327" y="99"/>
                  </a:lnTo>
                  <a:lnTo>
                    <a:pt x="3356" y="131"/>
                  </a:lnTo>
                  <a:lnTo>
                    <a:pt x="3380" y="166"/>
                  </a:lnTo>
                  <a:lnTo>
                    <a:pt x="3398" y="202"/>
                  </a:lnTo>
                  <a:lnTo>
                    <a:pt x="3412" y="241"/>
                  </a:lnTo>
                  <a:lnTo>
                    <a:pt x="3421" y="280"/>
                  </a:lnTo>
                  <a:lnTo>
                    <a:pt x="3427" y="320"/>
                  </a:lnTo>
                  <a:lnTo>
                    <a:pt x="3427" y="360"/>
                  </a:lnTo>
                  <a:lnTo>
                    <a:pt x="3421" y="401"/>
                  </a:lnTo>
                  <a:lnTo>
                    <a:pt x="3412" y="439"/>
                  </a:lnTo>
                  <a:lnTo>
                    <a:pt x="3398" y="478"/>
                  </a:lnTo>
                  <a:lnTo>
                    <a:pt x="3380" y="514"/>
                  </a:lnTo>
                  <a:lnTo>
                    <a:pt x="3356" y="550"/>
                  </a:lnTo>
                  <a:lnTo>
                    <a:pt x="3327" y="581"/>
                  </a:lnTo>
                  <a:lnTo>
                    <a:pt x="1519" y="2379"/>
                  </a:lnTo>
                  <a:lnTo>
                    <a:pt x="1486" y="2407"/>
                  </a:lnTo>
                  <a:lnTo>
                    <a:pt x="1452" y="2431"/>
                  </a:lnTo>
                  <a:lnTo>
                    <a:pt x="1414" y="2449"/>
                  </a:lnTo>
                  <a:lnTo>
                    <a:pt x="1376" y="2464"/>
                  </a:lnTo>
                  <a:lnTo>
                    <a:pt x="1336" y="2473"/>
                  </a:lnTo>
                  <a:lnTo>
                    <a:pt x="1296" y="2477"/>
                  </a:lnTo>
                  <a:lnTo>
                    <a:pt x="1256" y="2477"/>
                  </a:lnTo>
                  <a:lnTo>
                    <a:pt x="1215" y="2473"/>
                  </a:lnTo>
                  <a:lnTo>
                    <a:pt x="1175" y="2464"/>
                  </a:lnTo>
                  <a:lnTo>
                    <a:pt x="1137" y="2449"/>
                  </a:lnTo>
                  <a:lnTo>
                    <a:pt x="1100" y="2431"/>
                  </a:lnTo>
                  <a:lnTo>
                    <a:pt x="1065" y="2407"/>
                  </a:lnTo>
                  <a:lnTo>
                    <a:pt x="1033" y="2379"/>
                  </a:lnTo>
                  <a:lnTo>
                    <a:pt x="100" y="1451"/>
                  </a:lnTo>
                  <a:lnTo>
                    <a:pt x="71" y="1419"/>
                  </a:lnTo>
                  <a:lnTo>
                    <a:pt x="47" y="1385"/>
                  </a:lnTo>
                  <a:lnTo>
                    <a:pt x="28" y="1347"/>
                  </a:lnTo>
                  <a:lnTo>
                    <a:pt x="14" y="1310"/>
                  </a:lnTo>
                  <a:lnTo>
                    <a:pt x="4" y="1269"/>
                  </a:lnTo>
                  <a:lnTo>
                    <a:pt x="0" y="1229"/>
                  </a:lnTo>
                  <a:lnTo>
                    <a:pt x="0" y="1190"/>
                  </a:lnTo>
                  <a:lnTo>
                    <a:pt x="4" y="1149"/>
                  </a:lnTo>
                  <a:lnTo>
                    <a:pt x="14" y="1110"/>
                  </a:lnTo>
                  <a:lnTo>
                    <a:pt x="28" y="1072"/>
                  </a:lnTo>
                  <a:lnTo>
                    <a:pt x="47" y="1035"/>
                  </a:lnTo>
                  <a:lnTo>
                    <a:pt x="71" y="1000"/>
                  </a:lnTo>
                  <a:lnTo>
                    <a:pt x="100" y="968"/>
                  </a:lnTo>
                  <a:lnTo>
                    <a:pt x="132" y="940"/>
                  </a:lnTo>
                  <a:lnTo>
                    <a:pt x="167" y="916"/>
                  </a:lnTo>
                  <a:lnTo>
                    <a:pt x="203" y="897"/>
                  </a:lnTo>
                  <a:lnTo>
                    <a:pt x="242" y="884"/>
                  </a:lnTo>
                  <a:lnTo>
                    <a:pt x="282" y="874"/>
                  </a:lnTo>
                  <a:lnTo>
                    <a:pt x="322" y="869"/>
                  </a:lnTo>
                  <a:lnTo>
                    <a:pt x="362" y="869"/>
                  </a:lnTo>
                  <a:lnTo>
                    <a:pt x="402" y="874"/>
                  </a:lnTo>
                  <a:lnTo>
                    <a:pt x="442" y="884"/>
                  </a:lnTo>
                  <a:lnTo>
                    <a:pt x="481" y="897"/>
                  </a:lnTo>
                  <a:lnTo>
                    <a:pt x="517" y="916"/>
                  </a:lnTo>
                  <a:lnTo>
                    <a:pt x="552" y="940"/>
                  </a:lnTo>
                  <a:lnTo>
                    <a:pt x="584" y="968"/>
                  </a:lnTo>
                  <a:lnTo>
                    <a:pt x="1276" y="1655"/>
                  </a:lnTo>
                  <a:lnTo>
                    <a:pt x="2841" y="99"/>
                  </a:lnTo>
                  <a:lnTo>
                    <a:pt x="2874" y="71"/>
                  </a:lnTo>
                  <a:lnTo>
                    <a:pt x="2908" y="47"/>
                  </a:lnTo>
                  <a:lnTo>
                    <a:pt x="2946" y="28"/>
                  </a:lnTo>
                  <a:lnTo>
                    <a:pt x="2984" y="14"/>
                  </a:lnTo>
                  <a:lnTo>
                    <a:pt x="3024" y="4"/>
                  </a:lnTo>
                  <a:lnTo>
                    <a:pt x="3064" y="0"/>
                  </a:lnTo>
                  <a:close/>
                </a:path>
              </a:pathLst>
            </a:custGeom>
            <a:solidFill>
              <a:schemeClr val="bg1"/>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200">
                <a:solidFill>
                  <a:prstClr val="black"/>
                </a:solidFill>
              </a:endParaRPr>
            </a:p>
          </p:txBody>
        </p:sp>
      </p:grpSp>
      <p:grpSp>
        <p:nvGrpSpPr>
          <p:cNvPr id="6" name="Group 5"/>
          <p:cNvGrpSpPr/>
          <p:nvPr/>
        </p:nvGrpSpPr>
        <p:grpSpPr>
          <a:xfrm>
            <a:off x="354559" y="1562101"/>
            <a:ext cx="4383965" cy="2105566"/>
            <a:chOff x="472746" y="2002299"/>
            <a:chExt cx="5845286" cy="3374995"/>
          </a:xfrm>
        </p:grpSpPr>
        <p:pic>
          <p:nvPicPr>
            <p:cNvPr id="3" name="Pictur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72746" y="2002299"/>
              <a:ext cx="5845286" cy="3374995"/>
            </a:xfrm>
            <a:prstGeom prst="rect">
              <a:avLst/>
            </a:prstGeom>
          </p:spPr>
        </p:pic>
        <p:pic>
          <p:nvPicPr>
            <p:cNvPr id="4098"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321" t="-35" r="1350" b="35"/>
            <a:stretch/>
          </p:blipFill>
          <p:spPr bwMode="auto">
            <a:xfrm>
              <a:off x="1214844" y="2180999"/>
              <a:ext cx="4365380" cy="275672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Tree>
    <p:extLst>
      <p:ext uri="{BB962C8B-B14F-4D97-AF65-F5344CB8AC3E}">
        <p14:creationId xmlns:p14="http://schemas.microsoft.com/office/powerpoint/2010/main" xmlns="" val="152174043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2000"/>
                            </p:stCondLst>
                            <p:childTnLst>
                              <p:par>
                                <p:cTn id="21" presetID="53" presetClass="entr" presetSubtype="16" fill="hold" nodeType="afterEffect">
                                  <p:stCondLst>
                                    <p:cond delay="0"/>
                                  </p:stCondLst>
                                  <p:childTnLst>
                                    <p:set>
                                      <p:cBhvr>
                                        <p:cTn id="22" dur="1" fill="hold">
                                          <p:stCondLst>
                                            <p:cond delay="0"/>
                                          </p:stCondLst>
                                        </p:cTn>
                                        <p:tgtEl>
                                          <p:spTgt spid="49"/>
                                        </p:tgtEl>
                                        <p:attrNameLst>
                                          <p:attrName>style.visibility</p:attrName>
                                        </p:attrNameLst>
                                      </p:cBhvr>
                                      <p:to>
                                        <p:strVal val="visible"/>
                                      </p:to>
                                    </p:set>
                                    <p:anim calcmode="lin" valueType="num">
                                      <p:cBhvr>
                                        <p:cTn id="23" dur="500" fill="hold"/>
                                        <p:tgtEl>
                                          <p:spTgt spid="49"/>
                                        </p:tgtEl>
                                        <p:attrNameLst>
                                          <p:attrName>ppt_w</p:attrName>
                                        </p:attrNameLst>
                                      </p:cBhvr>
                                      <p:tavLst>
                                        <p:tav tm="0">
                                          <p:val>
                                            <p:fltVal val="0"/>
                                          </p:val>
                                        </p:tav>
                                        <p:tav tm="100000">
                                          <p:val>
                                            <p:strVal val="#ppt_w"/>
                                          </p:val>
                                        </p:tav>
                                      </p:tavLst>
                                    </p:anim>
                                    <p:anim calcmode="lin" valueType="num">
                                      <p:cBhvr>
                                        <p:cTn id="24" dur="500" fill="hold"/>
                                        <p:tgtEl>
                                          <p:spTgt spid="49"/>
                                        </p:tgtEl>
                                        <p:attrNameLst>
                                          <p:attrName>ppt_h</p:attrName>
                                        </p:attrNameLst>
                                      </p:cBhvr>
                                      <p:tavLst>
                                        <p:tav tm="0">
                                          <p:val>
                                            <p:fltVal val="0"/>
                                          </p:val>
                                        </p:tav>
                                        <p:tav tm="100000">
                                          <p:val>
                                            <p:strVal val="#ppt_h"/>
                                          </p:val>
                                        </p:tav>
                                      </p:tavLst>
                                    </p:anim>
                                    <p:animEffect transition="in" filter="fade">
                                      <p:cBhvr>
                                        <p:cTn id="25" dur="500"/>
                                        <p:tgtEl>
                                          <p:spTgt spid="49"/>
                                        </p:tgtEl>
                                      </p:cBhvr>
                                    </p:animEffect>
                                  </p:childTnLst>
                                </p:cTn>
                              </p:par>
                            </p:childTnLst>
                          </p:cTn>
                        </p:par>
                        <p:par>
                          <p:cTn id="26" fill="hold">
                            <p:stCondLst>
                              <p:cond delay="2500"/>
                            </p:stCondLst>
                            <p:childTnLst>
                              <p:par>
                                <p:cTn id="27" presetID="53" presetClass="entr" presetSubtype="16" fill="hold" nodeType="afterEffect">
                                  <p:stCondLst>
                                    <p:cond delay="0"/>
                                  </p:stCondLst>
                                  <p:childTnLst>
                                    <p:set>
                                      <p:cBhvr>
                                        <p:cTn id="28" dur="1" fill="hold">
                                          <p:stCondLst>
                                            <p:cond delay="0"/>
                                          </p:stCondLst>
                                        </p:cTn>
                                        <p:tgtEl>
                                          <p:spTgt spid="50"/>
                                        </p:tgtEl>
                                        <p:attrNameLst>
                                          <p:attrName>style.visibility</p:attrName>
                                        </p:attrNameLst>
                                      </p:cBhvr>
                                      <p:to>
                                        <p:strVal val="visible"/>
                                      </p:to>
                                    </p:set>
                                    <p:anim calcmode="lin" valueType="num">
                                      <p:cBhvr>
                                        <p:cTn id="29" dur="500" fill="hold"/>
                                        <p:tgtEl>
                                          <p:spTgt spid="50"/>
                                        </p:tgtEl>
                                        <p:attrNameLst>
                                          <p:attrName>ppt_w</p:attrName>
                                        </p:attrNameLst>
                                      </p:cBhvr>
                                      <p:tavLst>
                                        <p:tav tm="0">
                                          <p:val>
                                            <p:fltVal val="0"/>
                                          </p:val>
                                        </p:tav>
                                        <p:tav tm="100000">
                                          <p:val>
                                            <p:strVal val="#ppt_w"/>
                                          </p:val>
                                        </p:tav>
                                      </p:tavLst>
                                    </p:anim>
                                    <p:anim calcmode="lin" valueType="num">
                                      <p:cBhvr>
                                        <p:cTn id="30" dur="500" fill="hold"/>
                                        <p:tgtEl>
                                          <p:spTgt spid="50"/>
                                        </p:tgtEl>
                                        <p:attrNameLst>
                                          <p:attrName>ppt_h</p:attrName>
                                        </p:attrNameLst>
                                      </p:cBhvr>
                                      <p:tavLst>
                                        <p:tav tm="0">
                                          <p:val>
                                            <p:fltVal val="0"/>
                                          </p:val>
                                        </p:tav>
                                        <p:tav tm="100000">
                                          <p:val>
                                            <p:strVal val="#ppt_h"/>
                                          </p:val>
                                        </p:tav>
                                      </p:tavLst>
                                    </p:anim>
                                    <p:animEffect transition="in" filter="fade">
                                      <p:cBhvr>
                                        <p:cTn id="31" dur="500"/>
                                        <p:tgtEl>
                                          <p:spTgt spid="5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par>
                          <p:cTn id="35" fill="hold">
                            <p:stCondLst>
                              <p:cond delay="3000"/>
                            </p:stCondLst>
                            <p:childTnLst>
                              <p:par>
                                <p:cTn id="36" presetID="10" presetClass="entr" presetSubtype="0"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10"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31885" y="298243"/>
            <a:ext cx="8319298" cy="994172"/>
          </a:xfrm>
        </p:spPr>
        <p:txBody>
          <a:bodyPr>
            <a:normAutofit/>
          </a:bodyPr>
          <a:lstStyle/>
          <a:p>
            <a:r>
              <a:rPr lang="zh-HK" sz="4000" b="1" i="0" dirty="0" smtClean="0">
                <a:solidFill>
                  <a:srgbClr val="FF0000"/>
                </a:solidFill>
                <a:latin typeface="微軟正黑體" panose="020B0604030504040204" pitchFamily="34" charset="-120"/>
                <a:ea typeface="微軟正黑體" panose="020B0604030504040204" pitchFamily="34" charset="-120"/>
              </a:rPr>
              <a:t>HK$ 23,000</a:t>
            </a:r>
            <a:r>
              <a:rPr lang="zh-HK" sz="3600" b="0" i="0" dirty="0" smtClean="0">
                <a:latin typeface="微軟正黑體" panose="020B0604030504040204" pitchFamily="34" charset="-120"/>
                <a:ea typeface="微軟正黑體" panose="020B0604030504040204" pitchFamily="34" charset="-120"/>
              </a:rPr>
              <a:t> </a:t>
            </a:r>
            <a:r>
              <a:rPr lang="zh-HK" sz="2800" b="0" i="0" dirty="0" smtClean="0">
                <a:latin typeface="微軟正黑體" panose="020B0604030504040204" pitchFamily="34" charset="-120"/>
                <a:ea typeface="微軟正黑體" panose="020B0604030504040204" pitchFamily="34" charset="-120"/>
              </a:rPr>
              <a:t> </a:t>
            </a:r>
            <a:r>
              <a:rPr lang="zh-HK" sz="3200" b="0" i="0" dirty="0" smtClean="0">
                <a:latin typeface="微軟正黑體" panose="020B0604030504040204" pitchFamily="34" charset="-120"/>
                <a:ea typeface="微軟正黑體" panose="020B0604030504040204" pitchFamily="34" charset="-120"/>
              </a:rPr>
              <a:t>The key is the way you do! </a:t>
            </a:r>
          </a:p>
        </p:txBody>
      </p:sp>
      <p:cxnSp>
        <p:nvCxnSpPr>
          <p:cNvPr id="11" name="直線接點 10"/>
          <p:cNvCxnSpPr/>
          <p:nvPr/>
        </p:nvCxnSpPr>
        <p:spPr>
          <a:xfrm flipV="1">
            <a:off x="777186" y="1177290"/>
            <a:ext cx="7132374" cy="1253"/>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grpSp>
        <p:nvGrpSpPr>
          <p:cNvPr id="10" name="Group 9"/>
          <p:cNvGrpSpPr/>
          <p:nvPr/>
        </p:nvGrpSpPr>
        <p:grpSpPr>
          <a:xfrm>
            <a:off x="33824" y="1570254"/>
            <a:ext cx="1835055" cy="1640761"/>
            <a:chOff x="33823" y="2093672"/>
            <a:chExt cx="1835055" cy="2187681"/>
          </a:xfrm>
        </p:grpSpPr>
        <p:pic>
          <p:nvPicPr>
            <p:cNvPr id="3" name="圖片 2"/>
            <p:cNvPicPr>
              <a:picLocks noChangeAspect="1"/>
            </p:cNvPicPr>
            <p:nvPr/>
          </p:nvPicPr>
          <p:blipFill>
            <a:blip r:embed="rId2" cstate="print"/>
            <a:stretch>
              <a:fillRect/>
            </a:stretch>
          </p:blipFill>
          <p:spPr>
            <a:xfrm>
              <a:off x="33823" y="2251209"/>
              <a:ext cx="1835055" cy="2030144"/>
            </a:xfrm>
            <a:prstGeom prst="rect">
              <a:avLst/>
            </a:prstGeom>
          </p:spPr>
        </p:pic>
        <p:sp>
          <p:nvSpPr>
            <p:cNvPr id="6" name="Rectangle 5"/>
            <p:cNvSpPr/>
            <p:nvPr/>
          </p:nvSpPr>
          <p:spPr>
            <a:xfrm>
              <a:off x="33823" y="2093672"/>
              <a:ext cx="1765005" cy="669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微軟正黑體" panose="020B0604030504040204" pitchFamily="34" charset="-120"/>
                  <a:ea typeface="微軟正黑體" panose="020B0604030504040204" pitchFamily="34" charset="-120"/>
                </a:rPr>
                <a:t>1. Transfer by yourself</a:t>
              </a:r>
              <a:endParaRPr lang="en-US" dirty="0">
                <a:solidFill>
                  <a:schemeClr val="tx1"/>
                </a:solidFill>
                <a:latin typeface="微軟正黑體" panose="020B0604030504040204" pitchFamily="34" charset="-120"/>
                <a:ea typeface="微軟正黑體" panose="020B0604030504040204" pitchFamily="34" charset="-120"/>
              </a:endParaRPr>
            </a:p>
          </p:txBody>
        </p:sp>
      </p:grpSp>
      <p:grpSp>
        <p:nvGrpSpPr>
          <p:cNvPr id="16" name="Group 15"/>
          <p:cNvGrpSpPr/>
          <p:nvPr/>
        </p:nvGrpSpPr>
        <p:grpSpPr>
          <a:xfrm>
            <a:off x="1793749" y="1570255"/>
            <a:ext cx="1840135" cy="1736781"/>
            <a:chOff x="1793749" y="2093672"/>
            <a:chExt cx="1840135" cy="2315708"/>
          </a:xfrm>
        </p:grpSpPr>
        <p:pic>
          <p:nvPicPr>
            <p:cNvPr id="4" name="圖片 3"/>
            <p:cNvPicPr>
              <a:picLocks noChangeAspect="1"/>
            </p:cNvPicPr>
            <p:nvPr/>
          </p:nvPicPr>
          <p:blipFill>
            <a:blip r:embed="rId3" cstate="print"/>
            <a:stretch>
              <a:fillRect/>
            </a:stretch>
          </p:blipFill>
          <p:spPr>
            <a:xfrm>
              <a:off x="1793749" y="2251209"/>
              <a:ext cx="1835055" cy="2158171"/>
            </a:xfrm>
            <a:prstGeom prst="rect">
              <a:avLst/>
            </a:prstGeom>
          </p:spPr>
        </p:pic>
        <p:sp>
          <p:nvSpPr>
            <p:cNvPr id="12" name="Rectangle 11"/>
            <p:cNvSpPr/>
            <p:nvPr/>
          </p:nvSpPr>
          <p:spPr>
            <a:xfrm>
              <a:off x="1868879" y="2093672"/>
              <a:ext cx="1765005" cy="669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微軟正黑體" panose="020B0604030504040204" pitchFamily="34" charset="-120"/>
                  <a:ea typeface="微軟正黑體" panose="020B0604030504040204" pitchFamily="34" charset="-120"/>
                </a:rPr>
                <a:t>2</a:t>
              </a:r>
              <a:r>
                <a:rPr lang="en-US" dirty="0" smtClean="0">
                  <a:solidFill>
                    <a:schemeClr val="tx1"/>
                  </a:solidFill>
                  <a:latin typeface="微軟正黑體" panose="020B0604030504040204" pitchFamily="34" charset="-120"/>
                  <a:ea typeface="微軟正黑體" panose="020B0604030504040204" pitchFamily="34" charset="-120"/>
                </a:rPr>
                <a:t>. Help others to buy</a:t>
              </a:r>
              <a:endParaRPr lang="en-US" dirty="0">
                <a:solidFill>
                  <a:schemeClr val="tx1"/>
                </a:solidFill>
                <a:latin typeface="微軟正黑體" panose="020B0604030504040204" pitchFamily="34" charset="-120"/>
                <a:ea typeface="微軟正黑體" panose="020B0604030504040204" pitchFamily="34" charset="-120"/>
              </a:endParaRPr>
            </a:p>
          </p:txBody>
        </p:sp>
      </p:grpSp>
      <p:grpSp>
        <p:nvGrpSpPr>
          <p:cNvPr id="17" name="Group 16"/>
          <p:cNvGrpSpPr/>
          <p:nvPr/>
        </p:nvGrpSpPr>
        <p:grpSpPr>
          <a:xfrm>
            <a:off x="3532553" y="1570252"/>
            <a:ext cx="1835055" cy="1695631"/>
            <a:chOff x="3532552" y="2093670"/>
            <a:chExt cx="1835055" cy="2260841"/>
          </a:xfrm>
        </p:grpSpPr>
        <p:pic>
          <p:nvPicPr>
            <p:cNvPr id="5" name="圖片 4"/>
            <p:cNvPicPr>
              <a:picLocks noChangeAspect="1"/>
            </p:cNvPicPr>
            <p:nvPr/>
          </p:nvPicPr>
          <p:blipFill>
            <a:blip r:embed="rId4" cstate="print"/>
            <a:stretch>
              <a:fillRect/>
            </a:stretch>
          </p:blipFill>
          <p:spPr>
            <a:xfrm>
              <a:off x="3532552" y="2251209"/>
              <a:ext cx="1835055" cy="2103302"/>
            </a:xfrm>
            <a:prstGeom prst="rect">
              <a:avLst/>
            </a:prstGeom>
          </p:spPr>
        </p:pic>
        <p:sp>
          <p:nvSpPr>
            <p:cNvPr id="13" name="Rectangle 12"/>
            <p:cNvSpPr/>
            <p:nvPr/>
          </p:nvSpPr>
          <p:spPr>
            <a:xfrm>
              <a:off x="3567576" y="2093670"/>
              <a:ext cx="1765005" cy="669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微軟正黑體" panose="020B0604030504040204" pitchFamily="34" charset="-120"/>
                  <a:ea typeface="微軟正黑體" panose="020B0604030504040204" pitchFamily="34" charset="-120"/>
                </a:rPr>
                <a:t>3</a:t>
              </a:r>
              <a:r>
                <a:rPr lang="en-US" dirty="0" smtClean="0">
                  <a:solidFill>
                    <a:schemeClr val="tx1"/>
                  </a:solidFill>
                  <a:latin typeface="微軟正黑體" panose="020B0604030504040204" pitchFamily="34" charset="-120"/>
                  <a:ea typeface="微軟正黑體" panose="020B0604030504040204" pitchFamily="34" charset="-120"/>
                </a:rPr>
                <a:t>. Show them the website</a:t>
              </a:r>
              <a:endParaRPr lang="en-US" dirty="0">
                <a:solidFill>
                  <a:schemeClr val="tx1"/>
                </a:solidFill>
                <a:latin typeface="微軟正黑體" panose="020B0604030504040204" pitchFamily="34" charset="-120"/>
                <a:ea typeface="微軟正黑體" panose="020B0604030504040204" pitchFamily="34" charset="-120"/>
              </a:endParaRPr>
            </a:p>
          </p:txBody>
        </p:sp>
      </p:grpSp>
      <p:grpSp>
        <p:nvGrpSpPr>
          <p:cNvPr id="18" name="Group 17"/>
          <p:cNvGrpSpPr/>
          <p:nvPr/>
        </p:nvGrpSpPr>
        <p:grpSpPr>
          <a:xfrm>
            <a:off x="5297728" y="1570251"/>
            <a:ext cx="1835055" cy="1723067"/>
            <a:chOff x="5297727" y="2093668"/>
            <a:chExt cx="1835055" cy="2297422"/>
          </a:xfrm>
        </p:grpSpPr>
        <p:pic>
          <p:nvPicPr>
            <p:cNvPr id="7" name="圖片 6"/>
            <p:cNvPicPr>
              <a:picLocks noChangeAspect="1"/>
            </p:cNvPicPr>
            <p:nvPr/>
          </p:nvPicPr>
          <p:blipFill>
            <a:blip r:embed="rId5" cstate="print"/>
            <a:stretch>
              <a:fillRect/>
            </a:stretch>
          </p:blipFill>
          <p:spPr>
            <a:xfrm>
              <a:off x="5297727" y="2251209"/>
              <a:ext cx="1835055" cy="2139881"/>
            </a:xfrm>
            <a:prstGeom prst="rect">
              <a:avLst/>
            </a:prstGeom>
          </p:spPr>
        </p:pic>
        <p:sp>
          <p:nvSpPr>
            <p:cNvPr id="14" name="Rectangle 13"/>
            <p:cNvSpPr/>
            <p:nvPr/>
          </p:nvSpPr>
          <p:spPr>
            <a:xfrm>
              <a:off x="5367607" y="2093668"/>
              <a:ext cx="1765005" cy="669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微軟正黑體" panose="020B0604030504040204" pitchFamily="34" charset="-120"/>
                  <a:ea typeface="微軟正黑體" panose="020B0604030504040204" pitchFamily="34" charset="-120"/>
                </a:rPr>
                <a:t>4. Register as customer</a:t>
              </a:r>
              <a:endParaRPr lang="en-US" dirty="0">
                <a:solidFill>
                  <a:schemeClr val="tx1"/>
                </a:solidFill>
                <a:latin typeface="微軟正黑體" panose="020B0604030504040204" pitchFamily="34" charset="-120"/>
                <a:ea typeface="微軟正黑體" panose="020B0604030504040204" pitchFamily="34" charset="-120"/>
              </a:endParaRPr>
            </a:p>
          </p:txBody>
        </p:sp>
      </p:grpSp>
      <p:grpSp>
        <p:nvGrpSpPr>
          <p:cNvPr id="19" name="Group 18"/>
          <p:cNvGrpSpPr/>
          <p:nvPr/>
        </p:nvGrpSpPr>
        <p:grpSpPr>
          <a:xfrm>
            <a:off x="7046899" y="1387306"/>
            <a:ext cx="1835055" cy="1965453"/>
            <a:chOff x="7046898" y="1849740"/>
            <a:chExt cx="1835055" cy="2620605"/>
          </a:xfrm>
        </p:grpSpPr>
        <p:pic>
          <p:nvPicPr>
            <p:cNvPr id="8" name="圖片 7"/>
            <p:cNvPicPr>
              <a:picLocks noChangeAspect="1"/>
            </p:cNvPicPr>
            <p:nvPr/>
          </p:nvPicPr>
          <p:blipFill>
            <a:blip r:embed="rId6" cstate="print"/>
            <a:stretch>
              <a:fillRect/>
            </a:stretch>
          </p:blipFill>
          <p:spPr>
            <a:xfrm>
              <a:off x="7046898" y="2251209"/>
              <a:ext cx="1835055" cy="2219136"/>
            </a:xfrm>
            <a:prstGeom prst="rect">
              <a:avLst/>
            </a:prstGeom>
          </p:spPr>
        </p:pic>
        <p:sp>
          <p:nvSpPr>
            <p:cNvPr id="15" name="Rectangle 14"/>
            <p:cNvSpPr/>
            <p:nvPr/>
          </p:nvSpPr>
          <p:spPr>
            <a:xfrm>
              <a:off x="7081922" y="1849740"/>
              <a:ext cx="1765005" cy="8029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微軟正黑體" panose="020B0604030504040204" pitchFamily="34" charset="-120"/>
                  <a:ea typeface="微軟正黑體" panose="020B0604030504040204" pitchFamily="34" charset="-120"/>
                </a:rPr>
                <a:t>5. Follow up</a:t>
              </a:r>
              <a:endParaRPr lang="en-US" dirty="0">
                <a:solidFill>
                  <a:schemeClr val="tx1"/>
                </a:solidFill>
                <a:latin typeface="微軟正黑體" panose="020B0604030504040204" pitchFamily="34" charset="-120"/>
                <a:ea typeface="微軟正黑體" panose="020B0604030504040204" pitchFamily="34" charset="-120"/>
              </a:endParaRPr>
            </a:p>
          </p:txBody>
        </p:sp>
      </p:grpSp>
      <p:grpSp>
        <p:nvGrpSpPr>
          <p:cNvPr id="21" name="Group 20"/>
          <p:cNvGrpSpPr/>
          <p:nvPr/>
        </p:nvGrpSpPr>
        <p:grpSpPr>
          <a:xfrm>
            <a:off x="13041" y="3431874"/>
            <a:ext cx="9156986" cy="804742"/>
            <a:chOff x="13041" y="4575832"/>
            <a:chExt cx="9156986" cy="1072989"/>
          </a:xfrm>
        </p:grpSpPr>
        <p:pic>
          <p:nvPicPr>
            <p:cNvPr id="9" name="圖片 8"/>
            <p:cNvPicPr>
              <a:picLocks noChangeAspect="1"/>
            </p:cNvPicPr>
            <p:nvPr/>
          </p:nvPicPr>
          <p:blipFill>
            <a:blip r:embed="rId7" cstate="print"/>
            <a:stretch>
              <a:fillRect/>
            </a:stretch>
          </p:blipFill>
          <p:spPr>
            <a:xfrm>
              <a:off x="13041" y="4575832"/>
              <a:ext cx="9156986" cy="1072989"/>
            </a:xfrm>
            <a:prstGeom prst="rect">
              <a:avLst/>
            </a:prstGeom>
          </p:spPr>
        </p:pic>
        <p:sp>
          <p:nvSpPr>
            <p:cNvPr id="20" name="Rectangle 19"/>
            <p:cNvSpPr/>
            <p:nvPr/>
          </p:nvSpPr>
          <p:spPr>
            <a:xfrm>
              <a:off x="1103360" y="4678326"/>
              <a:ext cx="6976348" cy="72301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t>One-to-one, Sustainable Customers</a:t>
              </a:r>
              <a:endParaRPr lang="en-US" sz="3600" dirty="0"/>
            </a:p>
          </p:txBody>
        </p:sp>
      </p:grpSp>
    </p:spTree>
    <p:extLst>
      <p:ext uri="{BB962C8B-B14F-4D97-AF65-F5344CB8AC3E}">
        <p14:creationId xmlns:p14="http://schemas.microsoft.com/office/powerpoint/2010/main" xmlns="" val="113825961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down)">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stretch>
            <a:fillRect t="-9000" b="-9000"/>
          </a:stretch>
        </a:blipFill>
        <a:effectLst/>
      </p:bgPr>
    </p:bg>
    <p:spTree>
      <p:nvGrpSpPr>
        <p:cNvPr id="1" name=""/>
        <p:cNvGrpSpPr/>
        <p:nvPr/>
      </p:nvGrpSpPr>
      <p:grpSpPr>
        <a:xfrm>
          <a:off x="0" y="0"/>
          <a:ext cx="0" cy="0"/>
          <a:chOff x="0" y="0"/>
          <a:chExt cx="0" cy="0"/>
        </a:xfrm>
      </p:grpSpPr>
      <p:sp>
        <p:nvSpPr>
          <p:cNvPr id="7" name="Rectangle 6"/>
          <p:cNvSpPr/>
          <p:nvPr/>
        </p:nvSpPr>
        <p:spPr>
          <a:xfrm>
            <a:off x="516441" y="3142142"/>
            <a:ext cx="2438937" cy="1077218"/>
          </a:xfrm>
          <a:prstGeom prst="rect">
            <a:avLst/>
          </a:prstGeom>
        </p:spPr>
        <p:txBody>
          <a:bodyPr wrap="square">
            <a:spAutoFit/>
          </a:bodyPr>
          <a:lstStyle/>
          <a:p>
            <a:pPr algn="ctr" defTabSz="514337"/>
            <a:r>
              <a:rPr lang="en-US" altLang="zh-HK" sz="1600" dirty="0">
                <a:solidFill>
                  <a:srgbClr val="FFFFFF"/>
                </a:solidFill>
                <a:latin typeface="微軟正黑體" panose="020B0604030504040204" pitchFamily="34" charset="-120"/>
                <a:ea typeface="微軟正黑體" panose="020B0604030504040204" pitchFamily="34" charset="-120"/>
              </a:rPr>
              <a:t>C</a:t>
            </a:r>
            <a:r>
              <a:rPr lang="zh-HK" sz="1600" b="0" i="0" dirty="0" smtClean="0">
                <a:solidFill>
                  <a:srgbClr val="FFFFFF"/>
                </a:solidFill>
                <a:latin typeface="微軟正黑體" panose="020B0604030504040204" pitchFamily="34" charset="-120"/>
                <a:ea typeface="微軟正黑體" panose="020B0604030504040204" pitchFamily="34" charset="-120"/>
              </a:rPr>
              <a:t>reate your own</a:t>
            </a:r>
          </a:p>
          <a:p>
            <a:pPr algn="ctr" defTabSz="514337"/>
            <a:r>
              <a:rPr lang="en-US" altLang="zh-HK" sz="1600" dirty="0" smtClean="0">
                <a:solidFill>
                  <a:srgbClr val="FFFFFF"/>
                </a:solidFill>
                <a:latin typeface="微軟正黑體" panose="020B0604030504040204" pitchFamily="34" charset="-120"/>
                <a:ea typeface="微軟正黑體" panose="020B0604030504040204" pitchFamily="34" charset="-120"/>
              </a:rPr>
              <a:t>“F</a:t>
            </a:r>
            <a:r>
              <a:rPr lang="zh-HK" sz="1600" b="0" i="0" dirty="0" smtClean="0">
                <a:solidFill>
                  <a:srgbClr val="FFFFFF"/>
                </a:solidFill>
                <a:latin typeface="微軟正黑體" panose="020B0604030504040204" pitchFamily="34" charset="-120"/>
                <a:ea typeface="微軟正黑體" panose="020B0604030504040204" pitchFamily="34" charset="-120"/>
              </a:rPr>
              <a:t>ixed </a:t>
            </a:r>
            <a:r>
              <a:rPr lang="en-US" altLang="zh-HK" sz="1600" dirty="0">
                <a:solidFill>
                  <a:srgbClr val="FFFFFF"/>
                </a:solidFill>
                <a:latin typeface="微軟正黑體" panose="020B0604030504040204" pitchFamily="34" charset="-120"/>
                <a:ea typeface="微軟正黑體" panose="020B0604030504040204" pitchFamily="34" charset="-120"/>
              </a:rPr>
              <a:t>C</a:t>
            </a:r>
            <a:r>
              <a:rPr lang="zh-HK" sz="1600" b="0" i="0" dirty="0" smtClean="0">
                <a:solidFill>
                  <a:srgbClr val="FFFFFF"/>
                </a:solidFill>
                <a:latin typeface="微軟正黑體" panose="020B0604030504040204" pitchFamily="34" charset="-120"/>
                <a:ea typeface="微軟正黑體" panose="020B0604030504040204" pitchFamily="34" charset="-120"/>
              </a:rPr>
              <a:t>onsumption</a:t>
            </a:r>
            <a:r>
              <a:rPr lang="en-US" altLang="zh-HK" sz="1600" b="0" i="0" dirty="0" smtClean="0">
                <a:solidFill>
                  <a:srgbClr val="FFFFFF"/>
                </a:solidFill>
                <a:latin typeface="微軟正黑體" panose="020B0604030504040204" pitchFamily="34" charset="-120"/>
                <a:ea typeface="微軟正黑體" panose="020B0604030504040204" pitchFamily="34" charset="-120"/>
              </a:rPr>
              <a:t>”</a:t>
            </a:r>
            <a:endParaRPr lang="zh-HK" sz="1600" b="0" i="0" dirty="0" smtClean="0">
              <a:solidFill>
                <a:srgbClr val="FFFFFF"/>
              </a:solidFill>
              <a:latin typeface="微軟正黑體" panose="020B0604030504040204" pitchFamily="34" charset="-120"/>
              <a:ea typeface="微軟正黑體" panose="020B0604030504040204" pitchFamily="34" charset="-120"/>
            </a:endParaRPr>
          </a:p>
          <a:p>
            <a:pPr algn="ctr" defTabSz="514337"/>
            <a:r>
              <a:rPr lang="zh-HK" sz="1600" b="0" i="0" dirty="0" smtClean="0">
                <a:solidFill>
                  <a:srgbClr val="FFFFFF"/>
                </a:solidFill>
                <a:latin typeface="微軟正黑體" panose="020B0604030504040204" pitchFamily="34" charset="-120"/>
                <a:ea typeface="微軟正黑體" panose="020B0604030504040204" pitchFamily="34" charset="-120"/>
              </a:rPr>
              <a:t>to earn a sustainable income </a:t>
            </a:r>
          </a:p>
        </p:txBody>
      </p:sp>
      <p:sp>
        <p:nvSpPr>
          <p:cNvPr id="8" name="Rectangle 7"/>
          <p:cNvSpPr/>
          <p:nvPr/>
        </p:nvSpPr>
        <p:spPr>
          <a:xfrm>
            <a:off x="3215420" y="3142142"/>
            <a:ext cx="851515" cy="584775"/>
          </a:xfrm>
          <a:prstGeom prst="rect">
            <a:avLst/>
          </a:prstGeom>
        </p:spPr>
        <p:txBody>
          <a:bodyPr wrap="none">
            <a:spAutoFit/>
          </a:bodyPr>
          <a:lstStyle/>
          <a:p>
            <a:pPr algn="ctr" defTabSz="514337"/>
            <a:r>
              <a:rPr lang="zh-HK" sz="1600" b="0" i="0" dirty="0" smtClean="0">
                <a:solidFill>
                  <a:srgbClr val="FFFFFF"/>
                </a:solidFill>
                <a:latin typeface="微軟正黑體" panose="020B0604030504040204" pitchFamily="34" charset="-120"/>
                <a:ea typeface="微軟正黑體" panose="020B0604030504040204" pitchFamily="34" charset="-120"/>
              </a:rPr>
              <a:t>Sav</a:t>
            </a:r>
            <a:r>
              <a:rPr lang="en-US" altLang="zh-HK" sz="1600" b="0" i="0" dirty="0" smtClean="0">
                <a:solidFill>
                  <a:srgbClr val="FFFFFF"/>
                </a:solidFill>
                <a:latin typeface="微軟正黑體" panose="020B0604030504040204" pitchFamily="34" charset="-120"/>
                <a:ea typeface="微軟正黑體" panose="020B0604030504040204" pitchFamily="34" charset="-120"/>
              </a:rPr>
              <a:t>e</a:t>
            </a:r>
            <a:r>
              <a:rPr lang="zh-HK" sz="1600" b="0" i="0" dirty="0" smtClean="0">
                <a:solidFill>
                  <a:srgbClr val="FFFFFF"/>
                </a:solidFill>
                <a:latin typeface="微軟正黑體" panose="020B0604030504040204" pitchFamily="34" charset="-120"/>
                <a:ea typeface="微軟正黑體" panose="020B0604030504040204" pitchFamily="34" charset="-120"/>
              </a:rPr>
              <a:t> </a:t>
            </a:r>
            <a:endParaRPr lang="en-US" altLang="zh-HK" sz="1600" b="0" i="0" dirty="0" smtClean="0">
              <a:solidFill>
                <a:srgbClr val="FFFFFF"/>
              </a:solidFill>
              <a:latin typeface="微軟正黑體" panose="020B0604030504040204" pitchFamily="34" charset="-120"/>
              <a:ea typeface="微軟正黑體" panose="020B0604030504040204" pitchFamily="34" charset="-120"/>
            </a:endParaRPr>
          </a:p>
          <a:p>
            <a:pPr algn="ctr" defTabSz="514337"/>
            <a:r>
              <a:rPr lang="zh-HK" sz="1600" b="0" i="0" dirty="0" smtClean="0">
                <a:solidFill>
                  <a:srgbClr val="FFFFFF"/>
                </a:solidFill>
                <a:latin typeface="微軟正黑體" panose="020B0604030504040204" pitchFamily="34" charset="-120"/>
                <a:ea typeface="微軟正黑體" panose="020B0604030504040204" pitchFamily="34" charset="-120"/>
              </a:rPr>
              <a:t>money</a:t>
            </a:r>
          </a:p>
        </p:txBody>
      </p:sp>
      <p:sp>
        <p:nvSpPr>
          <p:cNvPr id="9" name="Rectangle 8"/>
          <p:cNvSpPr/>
          <p:nvPr/>
        </p:nvSpPr>
        <p:spPr>
          <a:xfrm>
            <a:off x="5017952" y="3136288"/>
            <a:ext cx="901209" cy="584775"/>
          </a:xfrm>
          <a:prstGeom prst="rect">
            <a:avLst/>
          </a:prstGeom>
        </p:spPr>
        <p:txBody>
          <a:bodyPr wrap="none">
            <a:spAutoFit/>
          </a:bodyPr>
          <a:lstStyle/>
          <a:p>
            <a:pPr algn="ctr" defTabSz="514337"/>
            <a:r>
              <a:rPr lang="zh-HK" sz="1600" b="0" i="0" dirty="0" smtClean="0">
                <a:solidFill>
                  <a:srgbClr val="FFFFFF"/>
                </a:solidFill>
                <a:latin typeface="微軟正黑體" panose="020B0604030504040204" pitchFamily="34" charset="-120"/>
                <a:ea typeface="微軟正黑體" panose="020B0604030504040204" pitchFamily="34" charset="-120"/>
              </a:rPr>
              <a:t>Earn</a:t>
            </a:r>
            <a:endParaRPr lang="en-US" altLang="zh-HK" sz="1600" b="0" i="0" dirty="0" smtClean="0">
              <a:solidFill>
                <a:srgbClr val="FFFFFF"/>
              </a:solidFill>
              <a:latin typeface="微軟正黑體" panose="020B0604030504040204" pitchFamily="34" charset="-120"/>
              <a:ea typeface="微軟正黑體" panose="020B0604030504040204" pitchFamily="34" charset="-120"/>
            </a:endParaRPr>
          </a:p>
          <a:p>
            <a:pPr algn="ctr" defTabSz="514337"/>
            <a:r>
              <a:rPr lang="zh-HK" sz="1600" b="0" i="0" dirty="0" smtClean="0">
                <a:solidFill>
                  <a:srgbClr val="FFFFFF"/>
                </a:solidFill>
                <a:latin typeface="微軟正黑體" panose="020B0604030504040204" pitchFamily="34" charset="-120"/>
                <a:ea typeface="微軟正黑體" panose="020B0604030504040204" pitchFamily="34" charset="-120"/>
              </a:rPr>
              <a:t>income</a:t>
            </a:r>
          </a:p>
        </p:txBody>
      </p:sp>
      <p:sp>
        <p:nvSpPr>
          <p:cNvPr id="10" name="Rectangle 9"/>
          <p:cNvSpPr/>
          <p:nvPr/>
        </p:nvSpPr>
        <p:spPr>
          <a:xfrm>
            <a:off x="6308969" y="3136288"/>
            <a:ext cx="2358244" cy="1323439"/>
          </a:xfrm>
          <a:prstGeom prst="rect">
            <a:avLst/>
          </a:prstGeom>
        </p:spPr>
        <p:txBody>
          <a:bodyPr wrap="square">
            <a:spAutoFit/>
          </a:bodyPr>
          <a:lstStyle/>
          <a:p>
            <a:pPr algn="ctr"/>
            <a:r>
              <a:rPr lang="zh-HK" sz="1600" b="0" i="0" dirty="0" smtClean="0">
                <a:solidFill>
                  <a:srgbClr val="FFFFFF"/>
                </a:solidFill>
                <a:latin typeface="微軟正黑體" panose="020B0604030504040204" pitchFamily="34" charset="-120"/>
                <a:ea typeface="微軟正黑體" panose="020B0604030504040204" pitchFamily="34" charset="-120"/>
              </a:rPr>
              <a:t>Invite your partners and preferred customers to join, accelerate the </a:t>
            </a:r>
            <a:r>
              <a:rPr lang="en-US" altLang="zh-HK" sz="1600" b="0" i="0" dirty="0" smtClean="0">
                <a:solidFill>
                  <a:srgbClr val="FFFFFF"/>
                </a:solidFill>
                <a:latin typeface="微軟正黑體" panose="020B0604030504040204" pitchFamily="34" charset="-120"/>
                <a:ea typeface="微軟正黑體" panose="020B0604030504040204" pitchFamily="34" charset="-120"/>
              </a:rPr>
              <a:t>growth of </a:t>
            </a:r>
            <a:r>
              <a:rPr lang="zh-HK" sz="1600" b="0" i="0" dirty="0" smtClean="0">
                <a:solidFill>
                  <a:srgbClr val="FFFFFF"/>
                </a:solidFill>
                <a:latin typeface="微軟正黑體" panose="020B0604030504040204" pitchFamily="34" charset="-120"/>
                <a:ea typeface="微軟正黑體" panose="020B0604030504040204" pitchFamily="34" charset="-120"/>
              </a:rPr>
              <a:t>sustainable income</a:t>
            </a:r>
          </a:p>
        </p:txBody>
      </p:sp>
      <p:sp>
        <p:nvSpPr>
          <p:cNvPr id="16" name="Rectangle 15"/>
          <p:cNvSpPr/>
          <p:nvPr/>
        </p:nvSpPr>
        <p:spPr>
          <a:xfrm>
            <a:off x="2214484" y="436139"/>
            <a:ext cx="4739786" cy="400110"/>
          </a:xfrm>
          <a:prstGeom prst="rect">
            <a:avLst/>
          </a:prstGeom>
        </p:spPr>
        <p:txBody>
          <a:bodyPr wrap="square">
            <a:spAutoFit/>
          </a:bodyPr>
          <a:lstStyle/>
          <a:p>
            <a:pPr algn="ctr"/>
            <a:r>
              <a:rPr lang="zh-HK" sz="2000" b="0" i="0" dirty="0" smtClean="0">
                <a:solidFill>
                  <a:srgbClr val="FFFFFF"/>
                </a:solidFill>
                <a:latin typeface="微軟正黑體" panose="020B0604030504040204" pitchFamily="34" charset="-120"/>
                <a:ea typeface="微軟正黑體" panose="020B0604030504040204" pitchFamily="34" charset="-120"/>
              </a:rPr>
              <a:t>Create your SA </a:t>
            </a:r>
          </a:p>
        </p:txBody>
      </p:sp>
      <p:sp>
        <p:nvSpPr>
          <p:cNvPr id="17" name="Rectangle 16"/>
          <p:cNvSpPr/>
          <p:nvPr/>
        </p:nvSpPr>
        <p:spPr>
          <a:xfrm>
            <a:off x="0" y="809593"/>
            <a:ext cx="9144000" cy="784830"/>
          </a:xfrm>
          <a:prstGeom prst="rect">
            <a:avLst/>
          </a:prstGeom>
        </p:spPr>
        <p:txBody>
          <a:bodyPr wrap="square">
            <a:spAutoFit/>
          </a:bodyPr>
          <a:lstStyle/>
          <a:p>
            <a:pPr algn="ctr"/>
            <a:r>
              <a:rPr lang="zh-HK" sz="4400" b="0" i="0" dirty="0" smtClean="0">
                <a:solidFill>
                  <a:srgbClr val="00A9FC"/>
                </a:solidFill>
                <a:latin typeface="微軟正黑體" panose="020B0604030504040204" pitchFamily="34" charset="-120"/>
                <a:ea typeface="微軟正黑體" panose="020B0604030504040204" pitchFamily="34" charset="-120"/>
              </a:rPr>
              <a:t>Economic Synergy</a:t>
            </a:r>
          </a:p>
        </p:txBody>
      </p:sp>
      <p:grpSp>
        <p:nvGrpSpPr>
          <p:cNvPr id="44" name="Group 43"/>
          <p:cNvGrpSpPr/>
          <p:nvPr/>
        </p:nvGrpSpPr>
        <p:grpSpPr>
          <a:xfrm>
            <a:off x="1018307" y="1988172"/>
            <a:ext cx="1371600" cy="1028700"/>
            <a:chOff x="1511300" y="2438400"/>
            <a:chExt cx="1828800" cy="1828800"/>
          </a:xfrm>
        </p:grpSpPr>
        <p:sp>
          <p:nvSpPr>
            <p:cNvPr id="2" name="Oval 1"/>
            <p:cNvSpPr/>
            <p:nvPr/>
          </p:nvSpPr>
          <p:spPr>
            <a:xfrm>
              <a:off x="1511300" y="2438400"/>
              <a:ext cx="1828800" cy="1828800"/>
            </a:xfrm>
            <a:prstGeom prst="ellipse">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n>
                  <a:solidFill>
                    <a:prstClr val="white"/>
                  </a:solidFill>
                </a:ln>
                <a:solidFill>
                  <a:prstClr val="white"/>
                </a:solidFill>
              </a:endParaRPr>
            </a:p>
          </p:txBody>
        </p:sp>
        <p:grpSp>
          <p:nvGrpSpPr>
            <p:cNvPr id="18" name="Group 33"/>
            <p:cNvGrpSpPr>
              <a:grpSpLocks noChangeAspect="1"/>
            </p:cNvGrpSpPr>
            <p:nvPr/>
          </p:nvGrpSpPr>
          <p:grpSpPr bwMode="auto">
            <a:xfrm>
              <a:off x="1933156" y="2958088"/>
              <a:ext cx="985088" cy="789425"/>
              <a:chOff x="-1540" y="212"/>
              <a:chExt cx="523" cy="377"/>
            </a:xfrm>
            <a:solidFill>
              <a:schemeClr val="bg1"/>
            </a:solidFill>
          </p:grpSpPr>
          <p:sp>
            <p:nvSpPr>
              <p:cNvPr id="19" name="Freeform 35"/>
              <p:cNvSpPr>
                <a:spLocks noEditPoints="1"/>
              </p:cNvSpPr>
              <p:nvPr/>
            </p:nvSpPr>
            <p:spPr bwMode="auto">
              <a:xfrm>
                <a:off x="-1540" y="212"/>
                <a:ext cx="523" cy="358"/>
              </a:xfrm>
              <a:custGeom>
                <a:avLst/>
                <a:gdLst>
                  <a:gd name="T0" fmla="*/ 1272 w 3660"/>
                  <a:gd name="T1" fmla="*/ 566 h 2502"/>
                  <a:gd name="T2" fmla="*/ 1102 w 3660"/>
                  <a:gd name="T3" fmla="*/ 543 h 2502"/>
                  <a:gd name="T4" fmla="*/ 1488 w 3660"/>
                  <a:gd name="T5" fmla="*/ 1090 h 2502"/>
                  <a:gd name="T6" fmla="*/ 1536 w 3660"/>
                  <a:gd name="T7" fmla="*/ 987 h 2502"/>
                  <a:gd name="T8" fmla="*/ 1669 w 3660"/>
                  <a:gd name="T9" fmla="*/ 944 h 2502"/>
                  <a:gd name="T10" fmla="*/ 1744 w 3660"/>
                  <a:gd name="T11" fmla="*/ 863 h 2502"/>
                  <a:gd name="T12" fmla="*/ 1835 w 3660"/>
                  <a:gd name="T13" fmla="*/ 911 h 2502"/>
                  <a:gd name="T14" fmla="*/ 1906 w 3660"/>
                  <a:gd name="T15" fmla="*/ 1052 h 2502"/>
                  <a:gd name="T16" fmla="*/ 1862 w 3660"/>
                  <a:gd name="T17" fmla="*/ 1139 h 2502"/>
                  <a:gd name="T18" fmla="*/ 1798 w 3660"/>
                  <a:gd name="T19" fmla="*/ 1115 h 2502"/>
                  <a:gd name="T20" fmla="*/ 1690 w 3660"/>
                  <a:gd name="T21" fmla="*/ 1064 h 2502"/>
                  <a:gd name="T22" fmla="*/ 1637 w 3660"/>
                  <a:gd name="T23" fmla="*/ 1080 h 2502"/>
                  <a:gd name="T24" fmla="*/ 1636 w 3660"/>
                  <a:gd name="T25" fmla="*/ 1116 h 2502"/>
                  <a:gd name="T26" fmla="*/ 2088 w 3660"/>
                  <a:gd name="T27" fmla="*/ 430 h 2502"/>
                  <a:gd name="T28" fmla="*/ 1854 w 3660"/>
                  <a:gd name="T29" fmla="*/ 477 h 2502"/>
                  <a:gd name="T30" fmla="*/ 1696 w 3660"/>
                  <a:gd name="T31" fmla="*/ 443 h 2502"/>
                  <a:gd name="T32" fmla="*/ 2294 w 3660"/>
                  <a:gd name="T33" fmla="*/ 935 h 2502"/>
                  <a:gd name="T34" fmla="*/ 2429 w 3660"/>
                  <a:gd name="T35" fmla="*/ 901 h 2502"/>
                  <a:gd name="T36" fmla="*/ 2545 w 3660"/>
                  <a:gd name="T37" fmla="*/ 852 h 2502"/>
                  <a:gd name="T38" fmla="*/ 2630 w 3660"/>
                  <a:gd name="T39" fmla="*/ 910 h 2502"/>
                  <a:gd name="T40" fmla="*/ 2629 w 3660"/>
                  <a:gd name="T41" fmla="*/ 1026 h 2502"/>
                  <a:gd name="T42" fmla="*/ 2660 w 3660"/>
                  <a:gd name="T43" fmla="*/ 1108 h 2502"/>
                  <a:gd name="T44" fmla="*/ 2563 w 3660"/>
                  <a:gd name="T45" fmla="*/ 1146 h 2502"/>
                  <a:gd name="T46" fmla="*/ 2491 w 3660"/>
                  <a:gd name="T47" fmla="*/ 1054 h 2502"/>
                  <a:gd name="T48" fmla="*/ 2429 w 3660"/>
                  <a:gd name="T49" fmla="*/ 1023 h 2502"/>
                  <a:gd name="T50" fmla="*/ 3001 w 3660"/>
                  <a:gd name="T51" fmla="*/ 1510 h 2502"/>
                  <a:gd name="T52" fmla="*/ 3040 w 3660"/>
                  <a:gd name="T53" fmla="*/ 1583 h 2502"/>
                  <a:gd name="T54" fmla="*/ 2632 w 3660"/>
                  <a:gd name="T55" fmla="*/ 2163 h 2502"/>
                  <a:gd name="T56" fmla="*/ 2861 w 3660"/>
                  <a:gd name="T57" fmla="*/ 2080 h 2502"/>
                  <a:gd name="T58" fmla="*/ 3015 w 3660"/>
                  <a:gd name="T59" fmla="*/ 2075 h 2502"/>
                  <a:gd name="T60" fmla="*/ 3233 w 3660"/>
                  <a:gd name="T61" fmla="*/ 1575 h 2502"/>
                  <a:gd name="T62" fmla="*/ 3270 w 3660"/>
                  <a:gd name="T63" fmla="*/ 1390 h 2502"/>
                  <a:gd name="T64" fmla="*/ 1861 w 3660"/>
                  <a:gd name="T65" fmla="*/ 0 h 2502"/>
                  <a:gd name="T66" fmla="*/ 2593 w 3660"/>
                  <a:gd name="T67" fmla="*/ 583 h 2502"/>
                  <a:gd name="T68" fmla="*/ 3658 w 3660"/>
                  <a:gd name="T69" fmla="*/ 1522 h 2502"/>
                  <a:gd name="T70" fmla="*/ 3634 w 3660"/>
                  <a:gd name="T71" fmla="*/ 1566 h 2502"/>
                  <a:gd name="T72" fmla="*/ 2818 w 3660"/>
                  <a:gd name="T73" fmla="*/ 2502 h 2502"/>
                  <a:gd name="T74" fmla="*/ 2591 w 3660"/>
                  <a:gd name="T75" fmla="*/ 2201 h 2502"/>
                  <a:gd name="T76" fmla="*/ 2592 w 3660"/>
                  <a:gd name="T77" fmla="*/ 2121 h 2502"/>
                  <a:gd name="T78" fmla="*/ 2637 w 3660"/>
                  <a:gd name="T79" fmla="*/ 1716 h 2502"/>
                  <a:gd name="T80" fmla="*/ 2602 w 3660"/>
                  <a:gd name="T81" fmla="*/ 1501 h 2502"/>
                  <a:gd name="T82" fmla="*/ 2546 w 3660"/>
                  <a:gd name="T83" fmla="*/ 1361 h 2502"/>
                  <a:gd name="T84" fmla="*/ 2282 w 3660"/>
                  <a:gd name="T85" fmla="*/ 1687 h 2502"/>
                  <a:gd name="T86" fmla="*/ 2134 w 3660"/>
                  <a:gd name="T87" fmla="*/ 1516 h 2502"/>
                  <a:gd name="T88" fmla="*/ 2085 w 3660"/>
                  <a:gd name="T89" fmla="*/ 1372 h 2502"/>
                  <a:gd name="T90" fmla="*/ 635 w 3660"/>
                  <a:gd name="T91" fmla="*/ 1195 h 2502"/>
                  <a:gd name="T92" fmla="*/ 452 w 3660"/>
                  <a:gd name="T93" fmla="*/ 1316 h 2502"/>
                  <a:gd name="T94" fmla="*/ 308 w 3660"/>
                  <a:gd name="T95" fmla="*/ 1346 h 2502"/>
                  <a:gd name="T96" fmla="*/ 279 w 3660"/>
                  <a:gd name="T97" fmla="*/ 1788 h 2502"/>
                  <a:gd name="T98" fmla="*/ 394 w 3660"/>
                  <a:gd name="T99" fmla="*/ 1907 h 2502"/>
                  <a:gd name="T100" fmla="*/ 481 w 3660"/>
                  <a:gd name="T101" fmla="*/ 2119 h 2502"/>
                  <a:gd name="T102" fmla="*/ 1364 w 3660"/>
                  <a:gd name="T103" fmla="*/ 2419 h 2502"/>
                  <a:gd name="T104" fmla="*/ 37 w 3660"/>
                  <a:gd name="T105" fmla="*/ 2193 h 2502"/>
                  <a:gd name="T106" fmla="*/ 0 w 3660"/>
                  <a:gd name="T107" fmla="*/ 2120 h 2502"/>
                  <a:gd name="T108" fmla="*/ 236 w 3660"/>
                  <a:gd name="T109" fmla="*/ 890 h 2502"/>
                  <a:gd name="T110" fmla="*/ 566 w 3660"/>
                  <a:gd name="T111" fmla="*/ 926 h 2502"/>
                  <a:gd name="T112" fmla="*/ 1176 w 3660"/>
                  <a:gd name="T113" fmla="*/ 148 h 2502"/>
                  <a:gd name="T114" fmla="*/ 1815 w 3660"/>
                  <a:gd name="T115" fmla="*/ 23 h 2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660" h="2502">
                    <a:moveTo>
                      <a:pt x="1454" y="525"/>
                    </a:moveTo>
                    <a:lnTo>
                      <a:pt x="1406" y="542"/>
                    </a:lnTo>
                    <a:lnTo>
                      <a:pt x="1358" y="555"/>
                    </a:lnTo>
                    <a:lnTo>
                      <a:pt x="1314" y="563"/>
                    </a:lnTo>
                    <a:lnTo>
                      <a:pt x="1272" y="566"/>
                    </a:lnTo>
                    <a:lnTo>
                      <a:pt x="1232" y="566"/>
                    </a:lnTo>
                    <a:lnTo>
                      <a:pt x="1195" y="564"/>
                    </a:lnTo>
                    <a:lnTo>
                      <a:pt x="1161" y="558"/>
                    </a:lnTo>
                    <a:lnTo>
                      <a:pt x="1130" y="551"/>
                    </a:lnTo>
                    <a:lnTo>
                      <a:pt x="1102" y="543"/>
                    </a:lnTo>
                    <a:lnTo>
                      <a:pt x="1078" y="535"/>
                    </a:lnTo>
                    <a:lnTo>
                      <a:pt x="1057" y="526"/>
                    </a:lnTo>
                    <a:lnTo>
                      <a:pt x="734" y="955"/>
                    </a:lnTo>
                    <a:lnTo>
                      <a:pt x="1159" y="1032"/>
                    </a:lnTo>
                    <a:lnTo>
                      <a:pt x="1488" y="1090"/>
                    </a:lnTo>
                    <a:lnTo>
                      <a:pt x="1492" y="1067"/>
                    </a:lnTo>
                    <a:lnTo>
                      <a:pt x="1497" y="1044"/>
                    </a:lnTo>
                    <a:lnTo>
                      <a:pt x="1507" y="1023"/>
                    </a:lnTo>
                    <a:lnTo>
                      <a:pt x="1519" y="1003"/>
                    </a:lnTo>
                    <a:lnTo>
                      <a:pt x="1536" y="987"/>
                    </a:lnTo>
                    <a:lnTo>
                      <a:pt x="1560" y="969"/>
                    </a:lnTo>
                    <a:lnTo>
                      <a:pt x="1586" y="957"/>
                    </a:lnTo>
                    <a:lnTo>
                      <a:pt x="1612" y="949"/>
                    </a:lnTo>
                    <a:lnTo>
                      <a:pt x="1640" y="944"/>
                    </a:lnTo>
                    <a:lnTo>
                      <a:pt x="1669" y="944"/>
                    </a:lnTo>
                    <a:lnTo>
                      <a:pt x="1697" y="945"/>
                    </a:lnTo>
                    <a:lnTo>
                      <a:pt x="1721" y="885"/>
                    </a:lnTo>
                    <a:lnTo>
                      <a:pt x="1726" y="876"/>
                    </a:lnTo>
                    <a:lnTo>
                      <a:pt x="1734" y="868"/>
                    </a:lnTo>
                    <a:lnTo>
                      <a:pt x="1744" y="863"/>
                    </a:lnTo>
                    <a:lnTo>
                      <a:pt x="1756" y="864"/>
                    </a:lnTo>
                    <a:lnTo>
                      <a:pt x="1813" y="887"/>
                    </a:lnTo>
                    <a:lnTo>
                      <a:pt x="1824" y="893"/>
                    </a:lnTo>
                    <a:lnTo>
                      <a:pt x="1832" y="901"/>
                    </a:lnTo>
                    <a:lnTo>
                      <a:pt x="1835" y="911"/>
                    </a:lnTo>
                    <a:lnTo>
                      <a:pt x="1834" y="922"/>
                    </a:lnTo>
                    <a:lnTo>
                      <a:pt x="1811" y="983"/>
                    </a:lnTo>
                    <a:lnTo>
                      <a:pt x="1845" y="1002"/>
                    </a:lnTo>
                    <a:lnTo>
                      <a:pt x="1877" y="1025"/>
                    </a:lnTo>
                    <a:lnTo>
                      <a:pt x="1906" y="1052"/>
                    </a:lnTo>
                    <a:lnTo>
                      <a:pt x="1913" y="1062"/>
                    </a:lnTo>
                    <a:lnTo>
                      <a:pt x="1914" y="1073"/>
                    </a:lnTo>
                    <a:lnTo>
                      <a:pt x="1913" y="1083"/>
                    </a:lnTo>
                    <a:lnTo>
                      <a:pt x="1906" y="1094"/>
                    </a:lnTo>
                    <a:lnTo>
                      <a:pt x="1862" y="1139"/>
                    </a:lnTo>
                    <a:lnTo>
                      <a:pt x="1852" y="1145"/>
                    </a:lnTo>
                    <a:lnTo>
                      <a:pt x="1842" y="1147"/>
                    </a:lnTo>
                    <a:lnTo>
                      <a:pt x="1830" y="1146"/>
                    </a:lnTo>
                    <a:lnTo>
                      <a:pt x="1821" y="1139"/>
                    </a:lnTo>
                    <a:lnTo>
                      <a:pt x="1798" y="1115"/>
                    </a:lnTo>
                    <a:lnTo>
                      <a:pt x="1772" y="1095"/>
                    </a:lnTo>
                    <a:lnTo>
                      <a:pt x="1742" y="1078"/>
                    </a:lnTo>
                    <a:lnTo>
                      <a:pt x="1710" y="1066"/>
                    </a:lnTo>
                    <a:lnTo>
                      <a:pt x="1701" y="1065"/>
                    </a:lnTo>
                    <a:lnTo>
                      <a:pt x="1690" y="1064"/>
                    </a:lnTo>
                    <a:lnTo>
                      <a:pt x="1679" y="1065"/>
                    </a:lnTo>
                    <a:lnTo>
                      <a:pt x="1666" y="1066"/>
                    </a:lnTo>
                    <a:lnTo>
                      <a:pt x="1655" y="1068"/>
                    </a:lnTo>
                    <a:lnTo>
                      <a:pt x="1645" y="1073"/>
                    </a:lnTo>
                    <a:lnTo>
                      <a:pt x="1637" y="1080"/>
                    </a:lnTo>
                    <a:lnTo>
                      <a:pt x="1631" y="1088"/>
                    </a:lnTo>
                    <a:lnTo>
                      <a:pt x="1630" y="1099"/>
                    </a:lnTo>
                    <a:lnTo>
                      <a:pt x="1632" y="1112"/>
                    </a:lnTo>
                    <a:lnTo>
                      <a:pt x="1635" y="1114"/>
                    </a:lnTo>
                    <a:lnTo>
                      <a:pt x="1636" y="1116"/>
                    </a:lnTo>
                    <a:lnTo>
                      <a:pt x="2414" y="1256"/>
                    </a:lnTo>
                    <a:lnTo>
                      <a:pt x="2229" y="1115"/>
                    </a:lnTo>
                    <a:lnTo>
                      <a:pt x="1454" y="525"/>
                    </a:lnTo>
                    <a:close/>
                    <a:moveTo>
                      <a:pt x="2141" y="405"/>
                    </a:moveTo>
                    <a:lnTo>
                      <a:pt x="2088" y="430"/>
                    </a:lnTo>
                    <a:lnTo>
                      <a:pt x="2036" y="450"/>
                    </a:lnTo>
                    <a:lnTo>
                      <a:pt x="1987" y="463"/>
                    </a:lnTo>
                    <a:lnTo>
                      <a:pt x="1940" y="473"/>
                    </a:lnTo>
                    <a:lnTo>
                      <a:pt x="1896" y="476"/>
                    </a:lnTo>
                    <a:lnTo>
                      <a:pt x="1854" y="477"/>
                    </a:lnTo>
                    <a:lnTo>
                      <a:pt x="1816" y="474"/>
                    </a:lnTo>
                    <a:lnTo>
                      <a:pt x="1781" y="468"/>
                    </a:lnTo>
                    <a:lnTo>
                      <a:pt x="1749" y="461"/>
                    </a:lnTo>
                    <a:lnTo>
                      <a:pt x="1721" y="452"/>
                    </a:lnTo>
                    <a:lnTo>
                      <a:pt x="1696" y="443"/>
                    </a:lnTo>
                    <a:lnTo>
                      <a:pt x="1674" y="434"/>
                    </a:lnTo>
                    <a:lnTo>
                      <a:pt x="1641" y="474"/>
                    </a:lnTo>
                    <a:lnTo>
                      <a:pt x="1920" y="687"/>
                    </a:lnTo>
                    <a:lnTo>
                      <a:pt x="2273" y="955"/>
                    </a:lnTo>
                    <a:lnTo>
                      <a:pt x="2294" y="935"/>
                    </a:lnTo>
                    <a:lnTo>
                      <a:pt x="2316" y="918"/>
                    </a:lnTo>
                    <a:lnTo>
                      <a:pt x="2342" y="908"/>
                    </a:lnTo>
                    <a:lnTo>
                      <a:pt x="2371" y="901"/>
                    </a:lnTo>
                    <a:lnTo>
                      <a:pt x="2399" y="898"/>
                    </a:lnTo>
                    <a:lnTo>
                      <a:pt x="2429" y="901"/>
                    </a:lnTo>
                    <a:lnTo>
                      <a:pt x="2459" y="906"/>
                    </a:lnTo>
                    <a:lnTo>
                      <a:pt x="2489" y="917"/>
                    </a:lnTo>
                    <a:lnTo>
                      <a:pt x="2527" y="865"/>
                    </a:lnTo>
                    <a:lnTo>
                      <a:pt x="2535" y="857"/>
                    </a:lnTo>
                    <a:lnTo>
                      <a:pt x="2545" y="852"/>
                    </a:lnTo>
                    <a:lnTo>
                      <a:pt x="2557" y="850"/>
                    </a:lnTo>
                    <a:lnTo>
                      <a:pt x="2567" y="855"/>
                    </a:lnTo>
                    <a:lnTo>
                      <a:pt x="2617" y="892"/>
                    </a:lnTo>
                    <a:lnTo>
                      <a:pt x="2625" y="900"/>
                    </a:lnTo>
                    <a:lnTo>
                      <a:pt x="2630" y="910"/>
                    </a:lnTo>
                    <a:lnTo>
                      <a:pt x="2631" y="921"/>
                    </a:lnTo>
                    <a:lnTo>
                      <a:pt x="2627" y="931"/>
                    </a:lnTo>
                    <a:lnTo>
                      <a:pt x="2588" y="984"/>
                    </a:lnTo>
                    <a:lnTo>
                      <a:pt x="2609" y="1005"/>
                    </a:lnTo>
                    <a:lnTo>
                      <a:pt x="2629" y="1026"/>
                    </a:lnTo>
                    <a:lnTo>
                      <a:pt x="2646" y="1050"/>
                    </a:lnTo>
                    <a:lnTo>
                      <a:pt x="2661" y="1076"/>
                    </a:lnTo>
                    <a:lnTo>
                      <a:pt x="2664" y="1087"/>
                    </a:lnTo>
                    <a:lnTo>
                      <a:pt x="2664" y="1098"/>
                    </a:lnTo>
                    <a:lnTo>
                      <a:pt x="2660" y="1108"/>
                    </a:lnTo>
                    <a:lnTo>
                      <a:pt x="2651" y="1115"/>
                    </a:lnTo>
                    <a:lnTo>
                      <a:pt x="2595" y="1148"/>
                    </a:lnTo>
                    <a:lnTo>
                      <a:pt x="2585" y="1152"/>
                    </a:lnTo>
                    <a:lnTo>
                      <a:pt x="2574" y="1151"/>
                    </a:lnTo>
                    <a:lnTo>
                      <a:pt x="2563" y="1146"/>
                    </a:lnTo>
                    <a:lnTo>
                      <a:pt x="2557" y="1137"/>
                    </a:lnTo>
                    <a:lnTo>
                      <a:pt x="2543" y="1114"/>
                    </a:lnTo>
                    <a:lnTo>
                      <a:pt x="2528" y="1091"/>
                    </a:lnTo>
                    <a:lnTo>
                      <a:pt x="2510" y="1071"/>
                    </a:lnTo>
                    <a:lnTo>
                      <a:pt x="2491" y="1054"/>
                    </a:lnTo>
                    <a:lnTo>
                      <a:pt x="2480" y="1046"/>
                    </a:lnTo>
                    <a:lnTo>
                      <a:pt x="2468" y="1038"/>
                    </a:lnTo>
                    <a:lnTo>
                      <a:pt x="2456" y="1031"/>
                    </a:lnTo>
                    <a:lnTo>
                      <a:pt x="2442" y="1026"/>
                    </a:lnTo>
                    <a:lnTo>
                      <a:pt x="2429" y="1023"/>
                    </a:lnTo>
                    <a:lnTo>
                      <a:pt x="2416" y="1023"/>
                    </a:lnTo>
                    <a:lnTo>
                      <a:pt x="2405" y="1026"/>
                    </a:lnTo>
                    <a:lnTo>
                      <a:pt x="2396" y="1032"/>
                    </a:lnTo>
                    <a:lnTo>
                      <a:pt x="2388" y="1043"/>
                    </a:lnTo>
                    <a:lnTo>
                      <a:pt x="3001" y="1510"/>
                    </a:lnTo>
                    <a:lnTo>
                      <a:pt x="3014" y="1520"/>
                    </a:lnTo>
                    <a:lnTo>
                      <a:pt x="3026" y="1534"/>
                    </a:lnTo>
                    <a:lnTo>
                      <a:pt x="3033" y="1549"/>
                    </a:lnTo>
                    <a:lnTo>
                      <a:pt x="3038" y="1566"/>
                    </a:lnTo>
                    <a:lnTo>
                      <a:pt x="3040" y="1583"/>
                    </a:lnTo>
                    <a:lnTo>
                      <a:pt x="3037" y="1600"/>
                    </a:lnTo>
                    <a:lnTo>
                      <a:pt x="3029" y="1616"/>
                    </a:lnTo>
                    <a:lnTo>
                      <a:pt x="2623" y="2156"/>
                    </a:lnTo>
                    <a:lnTo>
                      <a:pt x="2628" y="2160"/>
                    </a:lnTo>
                    <a:lnTo>
                      <a:pt x="2632" y="2163"/>
                    </a:lnTo>
                    <a:lnTo>
                      <a:pt x="2683" y="2138"/>
                    </a:lnTo>
                    <a:lnTo>
                      <a:pt x="2732" y="2116"/>
                    </a:lnTo>
                    <a:lnTo>
                      <a:pt x="2777" y="2100"/>
                    </a:lnTo>
                    <a:lnTo>
                      <a:pt x="2820" y="2088"/>
                    </a:lnTo>
                    <a:lnTo>
                      <a:pt x="2861" y="2080"/>
                    </a:lnTo>
                    <a:lnTo>
                      <a:pt x="2899" y="2074"/>
                    </a:lnTo>
                    <a:lnTo>
                      <a:pt x="2933" y="2072"/>
                    </a:lnTo>
                    <a:lnTo>
                      <a:pt x="2963" y="2071"/>
                    </a:lnTo>
                    <a:lnTo>
                      <a:pt x="2992" y="2073"/>
                    </a:lnTo>
                    <a:lnTo>
                      <a:pt x="3015" y="2075"/>
                    </a:lnTo>
                    <a:lnTo>
                      <a:pt x="3263" y="1775"/>
                    </a:lnTo>
                    <a:lnTo>
                      <a:pt x="3249" y="1721"/>
                    </a:lnTo>
                    <a:lnTo>
                      <a:pt x="3238" y="1670"/>
                    </a:lnTo>
                    <a:lnTo>
                      <a:pt x="3234" y="1621"/>
                    </a:lnTo>
                    <a:lnTo>
                      <a:pt x="3233" y="1575"/>
                    </a:lnTo>
                    <a:lnTo>
                      <a:pt x="3235" y="1533"/>
                    </a:lnTo>
                    <a:lnTo>
                      <a:pt x="3241" y="1493"/>
                    </a:lnTo>
                    <a:lnTo>
                      <a:pt x="3249" y="1455"/>
                    </a:lnTo>
                    <a:lnTo>
                      <a:pt x="3259" y="1421"/>
                    </a:lnTo>
                    <a:lnTo>
                      <a:pt x="3270" y="1390"/>
                    </a:lnTo>
                    <a:lnTo>
                      <a:pt x="3283" y="1362"/>
                    </a:lnTo>
                    <a:lnTo>
                      <a:pt x="2857" y="1005"/>
                    </a:lnTo>
                    <a:lnTo>
                      <a:pt x="2141" y="405"/>
                    </a:lnTo>
                    <a:close/>
                    <a:moveTo>
                      <a:pt x="1860" y="0"/>
                    </a:moveTo>
                    <a:lnTo>
                      <a:pt x="1861" y="0"/>
                    </a:lnTo>
                    <a:lnTo>
                      <a:pt x="1877" y="1"/>
                    </a:lnTo>
                    <a:lnTo>
                      <a:pt x="1894" y="6"/>
                    </a:lnTo>
                    <a:lnTo>
                      <a:pt x="1910" y="13"/>
                    </a:lnTo>
                    <a:lnTo>
                      <a:pt x="1923" y="23"/>
                    </a:lnTo>
                    <a:lnTo>
                      <a:pt x="2593" y="583"/>
                    </a:lnTo>
                    <a:lnTo>
                      <a:pt x="3634" y="1457"/>
                    </a:lnTo>
                    <a:lnTo>
                      <a:pt x="3649" y="1471"/>
                    </a:lnTo>
                    <a:lnTo>
                      <a:pt x="3658" y="1489"/>
                    </a:lnTo>
                    <a:lnTo>
                      <a:pt x="3660" y="1506"/>
                    </a:lnTo>
                    <a:lnTo>
                      <a:pt x="3658" y="1522"/>
                    </a:lnTo>
                    <a:lnTo>
                      <a:pt x="3652" y="1538"/>
                    </a:lnTo>
                    <a:lnTo>
                      <a:pt x="3642" y="1552"/>
                    </a:lnTo>
                    <a:lnTo>
                      <a:pt x="3639" y="1557"/>
                    </a:lnTo>
                    <a:lnTo>
                      <a:pt x="3637" y="1562"/>
                    </a:lnTo>
                    <a:lnTo>
                      <a:pt x="3634" y="1566"/>
                    </a:lnTo>
                    <a:lnTo>
                      <a:pt x="2879" y="2480"/>
                    </a:lnTo>
                    <a:lnTo>
                      <a:pt x="2867" y="2493"/>
                    </a:lnTo>
                    <a:lnTo>
                      <a:pt x="2851" y="2500"/>
                    </a:lnTo>
                    <a:lnTo>
                      <a:pt x="2834" y="2502"/>
                    </a:lnTo>
                    <a:lnTo>
                      <a:pt x="2818" y="2502"/>
                    </a:lnTo>
                    <a:lnTo>
                      <a:pt x="2801" y="2498"/>
                    </a:lnTo>
                    <a:lnTo>
                      <a:pt x="2785" y="2490"/>
                    </a:lnTo>
                    <a:lnTo>
                      <a:pt x="2772" y="2480"/>
                    </a:lnTo>
                    <a:lnTo>
                      <a:pt x="2593" y="2330"/>
                    </a:lnTo>
                    <a:lnTo>
                      <a:pt x="2591" y="2201"/>
                    </a:lnTo>
                    <a:lnTo>
                      <a:pt x="2589" y="2154"/>
                    </a:lnTo>
                    <a:lnTo>
                      <a:pt x="2587" y="2143"/>
                    </a:lnTo>
                    <a:lnTo>
                      <a:pt x="2581" y="2133"/>
                    </a:lnTo>
                    <a:lnTo>
                      <a:pt x="2587" y="2128"/>
                    </a:lnTo>
                    <a:lnTo>
                      <a:pt x="2592" y="2121"/>
                    </a:lnTo>
                    <a:lnTo>
                      <a:pt x="2593" y="2112"/>
                    </a:lnTo>
                    <a:lnTo>
                      <a:pt x="2591" y="1945"/>
                    </a:lnTo>
                    <a:lnTo>
                      <a:pt x="2688" y="1816"/>
                    </a:lnTo>
                    <a:lnTo>
                      <a:pt x="2660" y="1765"/>
                    </a:lnTo>
                    <a:lnTo>
                      <a:pt x="2637" y="1716"/>
                    </a:lnTo>
                    <a:lnTo>
                      <a:pt x="2621" y="1668"/>
                    </a:lnTo>
                    <a:lnTo>
                      <a:pt x="2610" y="1622"/>
                    </a:lnTo>
                    <a:lnTo>
                      <a:pt x="2604" y="1580"/>
                    </a:lnTo>
                    <a:lnTo>
                      <a:pt x="2602" y="1539"/>
                    </a:lnTo>
                    <a:lnTo>
                      <a:pt x="2602" y="1501"/>
                    </a:lnTo>
                    <a:lnTo>
                      <a:pt x="2605" y="1467"/>
                    </a:lnTo>
                    <a:lnTo>
                      <a:pt x="2610" y="1436"/>
                    </a:lnTo>
                    <a:lnTo>
                      <a:pt x="2617" y="1410"/>
                    </a:lnTo>
                    <a:lnTo>
                      <a:pt x="2548" y="1357"/>
                    </a:lnTo>
                    <a:lnTo>
                      <a:pt x="2546" y="1361"/>
                    </a:lnTo>
                    <a:lnTo>
                      <a:pt x="2546" y="1365"/>
                    </a:lnTo>
                    <a:lnTo>
                      <a:pt x="2460" y="1857"/>
                    </a:lnTo>
                    <a:lnTo>
                      <a:pt x="2304" y="1860"/>
                    </a:lnTo>
                    <a:lnTo>
                      <a:pt x="2329" y="1719"/>
                    </a:lnTo>
                    <a:lnTo>
                      <a:pt x="2282" y="1687"/>
                    </a:lnTo>
                    <a:lnTo>
                      <a:pt x="2243" y="1654"/>
                    </a:lnTo>
                    <a:lnTo>
                      <a:pt x="2209" y="1620"/>
                    </a:lnTo>
                    <a:lnTo>
                      <a:pt x="2179" y="1584"/>
                    </a:lnTo>
                    <a:lnTo>
                      <a:pt x="2154" y="1550"/>
                    </a:lnTo>
                    <a:lnTo>
                      <a:pt x="2134" y="1516"/>
                    </a:lnTo>
                    <a:lnTo>
                      <a:pt x="2118" y="1483"/>
                    </a:lnTo>
                    <a:lnTo>
                      <a:pt x="2106" y="1452"/>
                    </a:lnTo>
                    <a:lnTo>
                      <a:pt x="2097" y="1422"/>
                    </a:lnTo>
                    <a:lnTo>
                      <a:pt x="2090" y="1396"/>
                    </a:lnTo>
                    <a:lnTo>
                      <a:pt x="2085" y="1372"/>
                    </a:lnTo>
                    <a:lnTo>
                      <a:pt x="2082" y="1353"/>
                    </a:lnTo>
                    <a:lnTo>
                      <a:pt x="1595" y="1266"/>
                    </a:lnTo>
                    <a:lnTo>
                      <a:pt x="707" y="1107"/>
                    </a:lnTo>
                    <a:lnTo>
                      <a:pt x="672" y="1154"/>
                    </a:lnTo>
                    <a:lnTo>
                      <a:pt x="635" y="1195"/>
                    </a:lnTo>
                    <a:lnTo>
                      <a:pt x="598" y="1229"/>
                    </a:lnTo>
                    <a:lnTo>
                      <a:pt x="561" y="1258"/>
                    </a:lnTo>
                    <a:lnTo>
                      <a:pt x="523" y="1282"/>
                    </a:lnTo>
                    <a:lnTo>
                      <a:pt x="487" y="1301"/>
                    </a:lnTo>
                    <a:lnTo>
                      <a:pt x="452" y="1316"/>
                    </a:lnTo>
                    <a:lnTo>
                      <a:pt x="418" y="1328"/>
                    </a:lnTo>
                    <a:lnTo>
                      <a:pt x="386" y="1336"/>
                    </a:lnTo>
                    <a:lnTo>
                      <a:pt x="357" y="1341"/>
                    </a:lnTo>
                    <a:lnTo>
                      <a:pt x="331" y="1345"/>
                    </a:lnTo>
                    <a:lnTo>
                      <a:pt x="308" y="1346"/>
                    </a:lnTo>
                    <a:lnTo>
                      <a:pt x="290" y="1347"/>
                    </a:lnTo>
                    <a:lnTo>
                      <a:pt x="219" y="1751"/>
                    </a:lnTo>
                    <a:lnTo>
                      <a:pt x="237" y="1761"/>
                    </a:lnTo>
                    <a:lnTo>
                      <a:pt x="257" y="1773"/>
                    </a:lnTo>
                    <a:lnTo>
                      <a:pt x="279" y="1788"/>
                    </a:lnTo>
                    <a:lnTo>
                      <a:pt x="301" y="1806"/>
                    </a:lnTo>
                    <a:lnTo>
                      <a:pt x="325" y="1826"/>
                    </a:lnTo>
                    <a:lnTo>
                      <a:pt x="349" y="1849"/>
                    </a:lnTo>
                    <a:lnTo>
                      <a:pt x="372" y="1877"/>
                    </a:lnTo>
                    <a:lnTo>
                      <a:pt x="394" y="1907"/>
                    </a:lnTo>
                    <a:lnTo>
                      <a:pt x="416" y="1942"/>
                    </a:lnTo>
                    <a:lnTo>
                      <a:pt x="436" y="1979"/>
                    </a:lnTo>
                    <a:lnTo>
                      <a:pt x="453" y="2022"/>
                    </a:lnTo>
                    <a:lnTo>
                      <a:pt x="469" y="2067"/>
                    </a:lnTo>
                    <a:lnTo>
                      <a:pt x="481" y="2119"/>
                    </a:lnTo>
                    <a:lnTo>
                      <a:pt x="953" y="2202"/>
                    </a:lnTo>
                    <a:lnTo>
                      <a:pt x="1354" y="2274"/>
                    </a:lnTo>
                    <a:lnTo>
                      <a:pt x="1356" y="2399"/>
                    </a:lnTo>
                    <a:lnTo>
                      <a:pt x="1358" y="2410"/>
                    </a:lnTo>
                    <a:lnTo>
                      <a:pt x="1364" y="2419"/>
                    </a:lnTo>
                    <a:lnTo>
                      <a:pt x="1360" y="2422"/>
                    </a:lnTo>
                    <a:lnTo>
                      <a:pt x="1357" y="2426"/>
                    </a:lnTo>
                    <a:lnTo>
                      <a:pt x="1355" y="2430"/>
                    </a:lnTo>
                    <a:lnTo>
                      <a:pt x="56" y="2199"/>
                    </a:lnTo>
                    <a:lnTo>
                      <a:pt x="37" y="2193"/>
                    </a:lnTo>
                    <a:lnTo>
                      <a:pt x="24" y="2183"/>
                    </a:lnTo>
                    <a:lnTo>
                      <a:pt x="14" y="2170"/>
                    </a:lnTo>
                    <a:lnTo>
                      <a:pt x="6" y="2154"/>
                    </a:lnTo>
                    <a:lnTo>
                      <a:pt x="1" y="2138"/>
                    </a:lnTo>
                    <a:lnTo>
                      <a:pt x="0" y="2120"/>
                    </a:lnTo>
                    <a:lnTo>
                      <a:pt x="1" y="2104"/>
                    </a:lnTo>
                    <a:lnTo>
                      <a:pt x="207" y="933"/>
                    </a:lnTo>
                    <a:lnTo>
                      <a:pt x="213" y="916"/>
                    </a:lnTo>
                    <a:lnTo>
                      <a:pt x="223" y="901"/>
                    </a:lnTo>
                    <a:lnTo>
                      <a:pt x="236" y="890"/>
                    </a:lnTo>
                    <a:lnTo>
                      <a:pt x="251" y="882"/>
                    </a:lnTo>
                    <a:lnTo>
                      <a:pt x="267" y="878"/>
                    </a:lnTo>
                    <a:lnTo>
                      <a:pt x="285" y="877"/>
                    </a:lnTo>
                    <a:lnTo>
                      <a:pt x="301" y="878"/>
                    </a:lnTo>
                    <a:lnTo>
                      <a:pt x="566" y="926"/>
                    </a:lnTo>
                    <a:lnTo>
                      <a:pt x="1120" y="186"/>
                    </a:lnTo>
                    <a:lnTo>
                      <a:pt x="1132" y="174"/>
                    </a:lnTo>
                    <a:lnTo>
                      <a:pt x="1145" y="162"/>
                    </a:lnTo>
                    <a:lnTo>
                      <a:pt x="1160" y="154"/>
                    </a:lnTo>
                    <a:lnTo>
                      <a:pt x="1176" y="148"/>
                    </a:lnTo>
                    <a:lnTo>
                      <a:pt x="1193" y="146"/>
                    </a:lnTo>
                    <a:lnTo>
                      <a:pt x="1210" y="150"/>
                    </a:lnTo>
                    <a:lnTo>
                      <a:pt x="1226" y="159"/>
                    </a:lnTo>
                    <a:lnTo>
                      <a:pt x="1519" y="382"/>
                    </a:lnTo>
                    <a:lnTo>
                      <a:pt x="1815" y="23"/>
                    </a:lnTo>
                    <a:lnTo>
                      <a:pt x="1828" y="10"/>
                    </a:lnTo>
                    <a:lnTo>
                      <a:pt x="1844" y="3"/>
                    </a:lnTo>
                    <a:lnTo>
                      <a:pt x="186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200">
                  <a:solidFill>
                    <a:prstClr val="black"/>
                  </a:solidFill>
                </a:endParaRPr>
              </a:p>
            </p:txBody>
          </p:sp>
          <p:sp>
            <p:nvSpPr>
              <p:cNvPr id="20" name="Freeform 36"/>
              <p:cNvSpPr>
                <a:spLocks/>
              </p:cNvSpPr>
              <p:nvPr/>
            </p:nvSpPr>
            <p:spPr bwMode="auto">
              <a:xfrm>
                <a:off x="-1339" y="524"/>
                <a:ext cx="161" cy="27"/>
              </a:xfrm>
              <a:custGeom>
                <a:avLst/>
                <a:gdLst>
                  <a:gd name="T0" fmla="*/ 1124 w 1126"/>
                  <a:gd name="T1" fmla="*/ 0 h 187"/>
                  <a:gd name="T2" fmla="*/ 1126 w 1126"/>
                  <a:gd name="T3" fmla="*/ 168 h 187"/>
                  <a:gd name="T4" fmla="*/ 4 w 1126"/>
                  <a:gd name="T5" fmla="*/ 187 h 187"/>
                  <a:gd name="T6" fmla="*/ 0 w 1126"/>
                  <a:gd name="T7" fmla="*/ 18 h 187"/>
                  <a:gd name="T8" fmla="*/ 1124 w 1126"/>
                  <a:gd name="T9" fmla="*/ 0 h 187"/>
                </a:gdLst>
                <a:ahLst/>
                <a:cxnLst>
                  <a:cxn ang="0">
                    <a:pos x="T0" y="T1"/>
                  </a:cxn>
                  <a:cxn ang="0">
                    <a:pos x="T2" y="T3"/>
                  </a:cxn>
                  <a:cxn ang="0">
                    <a:pos x="T4" y="T5"/>
                  </a:cxn>
                  <a:cxn ang="0">
                    <a:pos x="T6" y="T7"/>
                  </a:cxn>
                  <a:cxn ang="0">
                    <a:pos x="T8" y="T9"/>
                  </a:cxn>
                </a:cxnLst>
                <a:rect l="0" t="0" r="r" b="b"/>
                <a:pathLst>
                  <a:path w="1126" h="187">
                    <a:moveTo>
                      <a:pt x="1124" y="0"/>
                    </a:moveTo>
                    <a:lnTo>
                      <a:pt x="1126" y="168"/>
                    </a:lnTo>
                    <a:lnTo>
                      <a:pt x="4" y="187"/>
                    </a:lnTo>
                    <a:lnTo>
                      <a:pt x="0" y="18"/>
                    </a:lnTo>
                    <a:lnTo>
                      <a:pt x="1124"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200">
                  <a:solidFill>
                    <a:prstClr val="black"/>
                  </a:solidFill>
                </a:endParaRPr>
              </a:p>
            </p:txBody>
          </p:sp>
          <p:sp>
            <p:nvSpPr>
              <p:cNvPr id="21" name="Freeform 37"/>
              <p:cNvSpPr>
                <a:spLocks/>
              </p:cNvSpPr>
              <p:nvPr/>
            </p:nvSpPr>
            <p:spPr bwMode="auto">
              <a:xfrm>
                <a:off x="-1339" y="563"/>
                <a:ext cx="161" cy="26"/>
              </a:xfrm>
              <a:custGeom>
                <a:avLst/>
                <a:gdLst>
                  <a:gd name="T0" fmla="*/ 1124 w 1126"/>
                  <a:gd name="T1" fmla="*/ 0 h 186"/>
                  <a:gd name="T2" fmla="*/ 1126 w 1126"/>
                  <a:gd name="T3" fmla="*/ 169 h 186"/>
                  <a:gd name="T4" fmla="*/ 4 w 1126"/>
                  <a:gd name="T5" fmla="*/ 186 h 186"/>
                  <a:gd name="T6" fmla="*/ 0 w 1126"/>
                  <a:gd name="T7" fmla="*/ 18 h 186"/>
                  <a:gd name="T8" fmla="*/ 1124 w 1126"/>
                  <a:gd name="T9" fmla="*/ 0 h 186"/>
                </a:gdLst>
                <a:ahLst/>
                <a:cxnLst>
                  <a:cxn ang="0">
                    <a:pos x="T0" y="T1"/>
                  </a:cxn>
                  <a:cxn ang="0">
                    <a:pos x="T2" y="T3"/>
                  </a:cxn>
                  <a:cxn ang="0">
                    <a:pos x="T4" y="T5"/>
                  </a:cxn>
                  <a:cxn ang="0">
                    <a:pos x="T6" y="T7"/>
                  </a:cxn>
                  <a:cxn ang="0">
                    <a:pos x="T8" y="T9"/>
                  </a:cxn>
                </a:cxnLst>
                <a:rect l="0" t="0" r="r" b="b"/>
                <a:pathLst>
                  <a:path w="1126" h="186">
                    <a:moveTo>
                      <a:pt x="1124" y="0"/>
                    </a:moveTo>
                    <a:lnTo>
                      <a:pt x="1126" y="169"/>
                    </a:lnTo>
                    <a:lnTo>
                      <a:pt x="4" y="186"/>
                    </a:lnTo>
                    <a:lnTo>
                      <a:pt x="0" y="18"/>
                    </a:lnTo>
                    <a:lnTo>
                      <a:pt x="1124"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200">
                  <a:solidFill>
                    <a:prstClr val="black"/>
                  </a:solidFill>
                </a:endParaRPr>
              </a:p>
            </p:txBody>
          </p:sp>
          <p:sp>
            <p:nvSpPr>
              <p:cNvPr id="22" name="Freeform 38"/>
              <p:cNvSpPr>
                <a:spLocks/>
              </p:cNvSpPr>
              <p:nvPr/>
            </p:nvSpPr>
            <p:spPr bwMode="auto">
              <a:xfrm>
                <a:off x="-1339" y="486"/>
                <a:ext cx="161" cy="26"/>
              </a:xfrm>
              <a:custGeom>
                <a:avLst/>
                <a:gdLst>
                  <a:gd name="T0" fmla="*/ 1124 w 1126"/>
                  <a:gd name="T1" fmla="*/ 0 h 186"/>
                  <a:gd name="T2" fmla="*/ 1126 w 1126"/>
                  <a:gd name="T3" fmla="*/ 169 h 186"/>
                  <a:gd name="T4" fmla="*/ 4 w 1126"/>
                  <a:gd name="T5" fmla="*/ 186 h 186"/>
                  <a:gd name="T6" fmla="*/ 0 w 1126"/>
                  <a:gd name="T7" fmla="*/ 17 h 186"/>
                  <a:gd name="T8" fmla="*/ 1124 w 1126"/>
                  <a:gd name="T9" fmla="*/ 0 h 186"/>
                </a:gdLst>
                <a:ahLst/>
                <a:cxnLst>
                  <a:cxn ang="0">
                    <a:pos x="T0" y="T1"/>
                  </a:cxn>
                  <a:cxn ang="0">
                    <a:pos x="T2" y="T3"/>
                  </a:cxn>
                  <a:cxn ang="0">
                    <a:pos x="T4" y="T5"/>
                  </a:cxn>
                  <a:cxn ang="0">
                    <a:pos x="T6" y="T7"/>
                  </a:cxn>
                  <a:cxn ang="0">
                    <a:pos x="T8" y="T9"/>
                  </a:cxn>
                </a:cxnLst>
                <a:rect l="0" t="0" r="r" b="b"/>
                <a:pathLst>
                  <a:path w="1126" h="186">
                    <a:moveTo>
                      <a:pt x="1124" y="0"/>
                    </a:moveTo>
                    <a:lnTo>
                      <a:pt x="1126" y="169"/>
                    </a:lnTo>
                    <a:lnTo>
                      <a:pt x="4" y="186"/>
                    </a:lnTo>
                    <a:lnTo>
                      <a:pt x="0" y="17"/>
                    </a:lnTo>
                    <a:lnTo>
                      <a:pt x="1124"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200">
                  <a:solidFill>
                    <a:prstClr val="black"/>
                  </a:solidFill>
                </a:endParaRPr>
              </a:p>
            </p:txBody>
          </p:sp>
          <p:sp>
            <p:nvSpPr>
              <p:cNvPr id="23" name="Freeform 39"/>
              <p:cNvSpPr>
                <a:spLocks/>
              </p:cNvSpPr>
              <p:nvPr/>
            </p:nvSpPr>
            <p:spPr bwMode="auto">
              <a:xfrm>
                <a:off x="-1408" y="397"/>
                <a:ext cx="73" cy="112"/>
              </a:xfrm>
              <a:custGeom>
                <a:avLst/>
                <a:gdLst>
                  <a:gd name="T0" fmla="*/ 328 w 510"/>
                  <a:gd name="T1" fmla="*/ 1 h 786"/>
                  <a:gd name="T2" fmla="*/ 398 w 510"/>
                  <a:gd name="T3" fmla="*/ 20 h 786"/>
                  <a:gd name="T4" fmla="*/ 408 w 510"/>
                  <a:gd name="T5" fmla="*/ 40 h 786"/>
                  <a:gd name="T6" fmla="*/ 395 w 510"/>
                  <a:gd name="T7" fmla="*/ 108 h 786"/>
                  <a:gd name="T8" fmla="*/ 469 w 510"/>
                  <a:gd name="T9" fmla="*/ 144 h 786"/>
                  <a:gd name="T10" fmla="*/ 507 w 510"/>
                  <a:gd name="T11" fmla="*/ 175 h 786"/>
                  <a:gd name="T12" fmla="*/ 510 w 510"/>
                  <a:gd name="T13" fmla="*/ 194 h 786"/>
                  <a:gd name="T14" fmla="*/ 469 w 510"/>
                  <a:gd name="T15" fmla="*/ 254 h 786"/>
                  <a:gd name="T16" fmla="*/ 447 w 510"/>
                  <a:gd name="T17" fmla="*/ 268 h 786"/>
                  <a:gd name="T18" fmla="*/ 423 w 510"/>
                  <a:gd name="T19" fmla="*/ 260 h 786"/>
                  <a:gd name="T20" fmla="*/ 377 w 510"/>
                  <a:gd name="T21" fmla="*/ 229 h 786"/>
                  <a:gd name="T22" fmla="*/ 322 w 510"/>
                  <a:gd name="T23" fmla="*/ 209 h 786"/>
                  <a:gd name="T24" fmla="*/ 284 w 510"/>
                  <a:gd name="T25" fmla="*/ 207 h 786"/>
                  <a:gd name="T26" fmla="*/ 261 w 510"/>
                  <a:gd name="T27" fmla="*/ 213 h 786"/>
                  <a:gd name="T28" fmla="*/ 242 w 510"/>
                  <a:gd name="T29" fmla="*/ 226 h 786"/>
                  <a:gd name="T30" fmla="*/ 232 w 510"/>
                  <a:gd name="T31" fmla="*/ 244 h 786"/>
                  <a:gd name="T32" fmla="*/ 239 w 510"/>
                  <a:gd name="T33" fmla="*/ 267 h 786"/>
                  <a:gd name="T34" fmla="*/ 278 w 510"/>
                  <a:gd name="T35" fmla="*/ 309 h 786"/>
                  <a:gd name="T36" fmla="*/ 326 w 510"/>
                  <a:gd name="T37" fmla="*/ 343 h 786"/>
                  <a:gd name="T38" fmla="*/ 373 w 510"/>
                  <a:gd name="T39" fmla="*/ 377 h 786"/>
                  <a:gd name="T40" fmla="*/ 415 w 510"/>
                  <a:gd name="T41" fmla="*/ 417 h 786"/>
                  <a:gd name="T42" fmla="*/ 444 w 510"/>
                  <a:gd name="T43" fmla="*/ 470 h 786"/>
                  <a:gd name="T44" fmla="*/ 452 w 510"/>
                  <a:gd name="T45" fmla="*/ 531 h 786"/>
                  <a:gd name="T46" fmla="*/ 437 w 510"/>
                  <a:gd name="T47" fmla="*/ 590 h 786"/>
                  <a:gd name="T48" fmla="*/ 423 w 510"/>
                  <a:gd name="T49" fmla="*/ 616 h 786"/>
                  <a:gd name="T50" fmla="*/ 419 w 510"/>
                  <a:gd name="T51" fmla="*/ 623 h 786"/>
                  <a:gd name="T52" fmla="*/ 372 w 510"/>
                  <a:gd name="T53" fmla="*/ 665 h 786"/>
                  <a:gd name="T54" fmla="*/ 316 w 510"/>
                  <a:gd name="T55" fmla="*/ 688 h 786"/>
                  <a:gd name="T56" fmla="*/ 254 w 510"/>
                  <a:gd name="T57" fmla="*/ 696 h 786"/>
                  <a:gd name="T58" fmla="*/ 233 w 510"/>
                  <a:gd name="T59" fmla="*/ 776 h 786"/>
                  <a:gd name="T60" fmla="*/ 214 w 510"/>
                  <a:gd name="T61" fmla="*/ 786 h 786"/>
                  <a:gd name="T62" fmla="*/ 141 w 510"/>
                  <a:gd name="T63" fmla="*/ 772 h 786"/>
                  <a:gd name="T64" fmla="*/ 123 w 510"/>
                  <a:gd name="T65" fmla="*/ 759 h 786"/>
                  <a:gd name="T66" fmla="*/ 121 w 510"/>
                  <a:gd name="T67" fmla="*/ 746 h 786"/>
                  <a:gd name="T68" fmla="*/ 121 w 510"/>
                  <a:gd name="T69" fmla="*/ 736 h 786"/>
                  <a:gd name="T70" fmla="*/ 100 w 510"/>
                  <a:gd name="T71" fmla="*/ 662 h 786"/>
                  <a:gd name="T72" fmla="*/ 36 w 510"/>
                  <a:gd name="T73" fmla="*/ 627 h 786"/>
                  <a:gd name="T74" fmla="*/ 2 w 510"/>
                  <a:gd name="T75" fmla="*/ 596 h 786"/>
                  <a:gd name="T76" fmla="*/ 0 w 510"/>
                  <a:gd name="T77" fmla="*/ 576 h 786"/>
                  <a:gd name="T78" fmla="*/ 40 w 510"/>
                  <a:gd name="T79" fmla="*/ 515 h 786"/>
                  <a:gd name="T80" fmla="*/ 62 w 510"/>
                  <a:gd name="T81" fmla="*/ 501 h 786"/>
                  <a:gd name="T82" fmla="*/ 86 w 510"/>
                  <a:gd name="T83" fmla="*/ 509 h 786"/>
                  <a:gd name="T84" fmla="*/ 137 w 510"/>
                  <a:gd name="T85" fmla="*/ 547 h 786"/>
                  <a:gd name="T86" fmla="*/ 196 w 510"/>
                  <a:gd name="T87" fmla="*/ 571 h 786"/>
                  <a:gd name="T88" fmla="*/ 239 w 510"/>
                  <a:gd name="T89" fmla="*/ 575 h 786"/>
                  <a:gd name="T90" fmla="*/ 267 w 510"/>
                  <a:gd name="T91" fmla="*/ 570 h 786"/>
                  <a:gd name="T92" fmla="*/ 292 w 510"/>
                  <a:gd name="T93" fmla="*/ 557 h 786"/>
                  <a:gd name="T94" fmla="*/ 307 w 510"/>
                  <a:gd name="T95" fmla="*/ 536 h 786"/>
                  <a:gd name="T96" fmla="*/ 304 w 510"/>
                  <a:gd name="T97" fmla="*/ 507 h 786"/>
                  <a:gd name="T98" fmla="*/ 280 w 510"/>
                  <a:gd name="T99" fmla="*/ 472 h 786"/>
                  <a:gd name="T100" fmla="*/ 245 w 510"/>
                  <a:gd name="T101" fmla="*/ 445 h 786"/>
                  <a:gd name="T102" fmla="*/ 209 w 510"/>
                  <a:gd name="T103" fmla="*/ 421 h 786"/>
                  <a:gd name="T104" fmla="*/ 171 w 510"/>
                  <a:gd name="T105" fmla="*/ 393 h 786"/>
                  <a:gd name="T106" fmla="*/ 130 w 510"/>
                  <a:gd name="T107" fmla="*/ 356 h 786"/>
                  <a:gd name="T108" fmla="*/ 99 w 510"/>
                  <a:gd name="T109" fmla="*/ 305 h 786"/>
                  <a:gd name="T110" fmla="*/ 89 w 510"/>
                  <a:gd name="T111" fmla="*/ 245 h 786"/>
                  <a:gd name="T112" fmla="*/ 103 w 510"/>
                  <a:gd name="T113" fmla="*/ 186 h 786"/>
                  <a:gd name="T114" fmla="*/ 135 w 510"/>
                  <a:gd name="T115" fmla="*/ 138 h 786"/>
                  <a:gd name="T116" fmla="*/ 177 w 510"/>
                  <a:gd name="T117" fmla="*/ 109 h 786"/>
                  <a:gd name="T118" fmla="*/ 226 w 510"/>
                  <a:gd name="T119" fmla="*/ 94 h 786"/>
                  <a:gd name="T120" fmla="*/ 277 w 510"/>
                  <a:gd name="T121" fmla="*/ 89 h 786"/>
                  <a:gd name="T122" fmla="*/ 297 w 510"/>
                  <a:gd name="T123" fmla="*/ 11 h 786"/>
                  <a:gd name="T124" fmla="*/ 317 w 510"/>
                  <a:gd name="T125" fmla="*/ 0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10" h="786">
                    <a:moveTo>
                      <a:pt x="317" y="0"/>
                    </a:moveTo>
                    <a:lnTo>
                      <a:pt x="328" y="1"/>
                    </a:lnTo>
                    <a:lnTo>
                      <a:pt x="388" y="15"/>
                    </a:lnTo>
                    <a:lnTo>
                      <a:pt x="398" y="20"/>
                    </a:lnTo>
                    <a:lnTo>
                      <a:pt x="405" y="28"/>
                    </a:lnTo>
                    <a:lnTo>
                      <a:pt x="408" y="40"/>
                    </a:lnTo>
                    <a:lnTo>
                      <a:pt x="408" y="50"/>
                    </a:lnTo>
                    <a:lnTo>
                      <a:pt x="395" y="108"/>
                    </a:lnTo>
                    <a:lnTo>
                      <a:pt x="432" y="124"/>
                    </a:lnTo>
                    <a:lnTo>
                      <a:pt x="469" y="144"/>
                    </a:lnTo>
                    <a:lnTo>
                      <a:pt x="501" y="168"/>
                    </a:lnTo>
                    <a:lnTo>
                      <a:pt x="507" y="175"/>
                    </a:lnTo>
                    <a:lnTo>
                      <a:pt x="510" y="185"/>
                    </a:lnTo>
                    <a:lnTo>
                      <a:pt x="510" y="194"/>
                    </a:lnTo>
                    <a:lnTo>
                      <a:pt x="507" y="203"/>
                    </a:lnTo>
                    <a:lnTo>
                      <a:pt x="469" y="254"/>
                    </a:lnTo>
                    <a:lnTo>
                      <a:pt x="458" y="264"/>
                    </a:lnTo>
                    <a:lnTo>
                      <a:pt x="447" y="268"/>
                    </a:lnTo>
                    <a:lnTo>
                      <a:pt x="436" y="267"/>
                    </a:lnTo>
                    <a:lnTo>
                      <a:pt x="423" y="260"/>
                    </a:lnTo>
                    <a:lnTo>
                      <a:pt x="402" y="244"/>
                    </a:lnTo>
                    <a:lnTo>
                      <a:pt x="377" y="229"/>
                    </a:lnTo>
                    <a:lnTo>
                      <a:pt x="350" y="217"/>
                    </a:lnTo>
                    <a:lnTo>
                      <a:pt x="322" y="209"/>
                    </a:lnTo>
                    <a:lnTo>
                      <a:pt x="295" y="205"/>
                    </a:lnTo>
                    <a:lnTo>
                      <a:pt x="284" y="207"/>
                    </a:lnTo>
                    <a:lnTo>
                      <a:pt x="273" y="209"/>
                    </a:lnTo>
                    <a:lnTo>
                      <a:pt x="261" y="213"/>
                    </a:lnTo>
                    <a:lnTo>
                      <a:pt x="251" y="218"/>
                    </a:lnTo>
                    <a:lnTo>
                      <a:pt x="242" y="226"/>
                    </a:lnTo>
                    <a:lnTo>
                      <a:pt x="235" y="234"/>
                    </a:lnTo>
                    <a:lnTo>
                      <a:pt x="232" y="244"/>
                    </a:lnTo>
                    <a:lnTo>
                      <a:pt x="233" y="254"/>
                    </a:lnTo>
                    <a:lnTo>
                      <a:pt x="239" y="267"/>
                    </a:lnTo>
                    <a:lnTo>
                      <a:pt x="257" y="290"/>
                    </a:lnTo>
                    <a:lnTo>
                      <a:pt x="278" y="309"/>
                    </a:lnTo>
                    <a:lnTo>
                      <a:pt x="301" y="326"/>
                    </a:lnTo>
                    <a:lnTo>
                      <a:pt x="326" y="343"/>
                    </a:lnTo>
                    <a:lnTo>
                      <a:pt x="350" y="359"/>
                    </a:lnTo>
                    <a:lnTo>
                      <a:pt x="373" y="377"/>
                    </a:lnTo>
                    <a:lnTo>
                      <a:pt x="396" y="395"/>
                    </a:lnTo>
                    <a:lnTo>
                      <a:pt x="415" y="417"/>
                    </a:lnTo>
                    <a:lnTo>
                      <a:pt x="431" y="442"/>
                    </a:lnTo>
                    <a:lnTo>
                      <a:pt x="444" y="470"/>
                    </a:lnTo>
                    <a:lnTo>
                      <a:pt x="450" y="501"/>
                    </a:lnTo>
                    <a:lnTo>
                      <a:pt x="452" y="531"/>
                    </a:lnTo>
                    <a:lnTo>
                      <a:pt x="447" y="562"/>
                    </a:lnTo>
                    <a:lnTo>
                      <a:pt x="437" y="590"/>
                    </a:lnTo>
                    <a:lnTo>
                      <a:pt x="425" y="612"/>
                    </a:lnTo>
                    <a:lnTo>
                      <a:pt x="423" y="616"/>
                    </a:lnTo>
                    <a:lnTo>
                      <a:pt x="421" y="620"/>
                    </a:lnTo>
                    <a:lnTo>
                      <a:pt x="419" y="623"/>
                    </a:lnTo>
                    <a:lnTo>
                      <a:pt x="397" y="647"/>
                    </a:lnTo>
                    <a:lnTo>
                      <a:pt x="372" y="665"/>
                    </a:lnTo>
                    <a:lnTo>
                      <a:pt x="345" y="679"/>
                    </a:lnTo>
                    <a:lnTo>
                      <a:pt x="316" y="688"/>
                    </a:lnTo>
                    <a:lnTo>
                      <a:pt x="285" y="694"/>
                    </a:lnTo>
                    <a:lnTo>
                      <a:pt x="254" y="696"/>
                    </a:lnTo>
                    <a:lnTo>
                      <a:pt x="239" y="766"/>
                    </a:lnTo>
                    <a:lnTo>
                      <a:pt x="233" y="776"/>
                    </a:lnTo>
                    <a:lnTo>
                      <a:pt x="225" y="783"/>
                    </a:lnTo>
                    <a:lnTo>
                      <a:pt x="214" y="786"/>
                    </a:lnTo>
                    <a:lnTo>
                      <a:pt x="202" y="786"/>
                    </a:lnTo>
                    <a:lnTo>
                      <a:pt x="141" y="772"/>
                    </a:lnTo>
                    <a:lnTo>
                      <a:pt x="130" y="767"/>
                    </a:lnTo>
                    <a:lnTo>
                      <a:pt x="123" y="759"/>
                    </a:lnTo>
                    <a:lnTo>
                      <a:pt x="121" y="750"/>
                    </a:lnTo>
                    <a:lnTo>
                      <a:pt x="121" y="746"/>
                    </a:lnTo>
                    <a:lnTo>
                      <a:pt x="121" y="742"/>
                    </a:lnTo>
                    <a:lnTo>
                      <a:pt x="121" y="736"/>
                    </a:lnTo>
                    <a:lnTo>
                      <a:pt x="134" y="676"/>
                    </a:lnTo>
                    <a:lnTo>
                      <a:pt x="100" y="662"/>
                    </a:lnTo>
                    <a:lnTo>
                      <a:pt x="68" y="646"/>
                    </a:lnTo>
                    <a:lnTo>
                      <a:pt x="36" y="627"/>
                    </a:lnTo>
                    <a:lnTo>
                      <a:pt x="8" y="603"/>
                    </a:lnTo>
                    <a:lnTo>
                      <a:pt x="2" y="596"/>
                    </a:lnTo>
                    <a:lnTo>
                      <a:pt x="0" y="587"/>
                    </a:lnTo>
                    <a:lnTo>
                      <a:pt x="0" y="576"/>
                    </a:lnTo>
                    <a:lnTo>
                      <a:pt x="3" y="568"/>
                    </a:lnTo>
                    <a:lnTo>
                      <a:pt x="40" y="515"/>
                    </a:lnTo>
                    <a:lnTo>
                      <a:pt x="49" y="506"/>
                    </a:lnTo>
                    <a:lnTo>
                      <a:pt x="62" y="501"/>
                    </a:lnTo>
                    <a:lnTo>
                      <a:pt x="73" y="502"/>
                    </a:lnTo>
                    <a:lnTo>
                      <a:pt x="86" y="509"/>
                    </a:lnTo>
                    <a:lnTo>
                      <a:pt x="109" y="528"/>
                    </a:lnTo>
                    <a:lnTo>
                      <a:pt x="137" y="547"/>
                    </a:lnTo>
                    <a:lnTo>
                      <a:pt x="165" y="562"/>
                    </a:lnTo>
                    <a:lnTo>
                      <a:pt x="196" y="571"/>
                    </a:lnTo>
                    <a:lnTo>
                      <a:pt x="226" y="575"/>
                    </a:lnTo>
                    <a:lnTo>
                      <a:pt x="239" y="575"/>
                    </a:lnTo>
                    <a:lnTo>
                      <a:pt x="253" y="573"/>
                    </a:lnTo>
                    <a:lnTo>
                      <a:pt x="267" y="570"/>
                    </a:lnTo>
                    <a:lnTo>
                      <a:pt x="280" y="565"/>
                    </a:lnTo>
                    <a:lnTo>
                      <a:pt x="292" y="557"/>
                    </a:lnTo>
                    <a:lnTo>
                      <a:pt x="301" y="548"/>
                    </a:lnTo>
                    <a:lnTo>
                      <a:pt x="307" y="536"/>
                    </a:lnTo>
                    <a:lnTo>
                      <a:pt x="308" y="523"/>
                    </a:lnTo>
                    <a:lnTo>
                      <a:pt x="304" y="507"/>
                    </a:lnTo>
                    <a:lnTo>
                      <a:pt x="294" y="488"/>
                    </a:lnTo>
                    <a:lnTo>
                      <a:pt x="280" y="472"/>
                    </a:lnTo>
                    <a:lnTo>
                      <a:pt x="263" y="458"/>
                    </a:lnTo>
                    <a:lnTo>
                      <a:pt x="245" y="445"/>
                    </a:lnTo>
                    <a:lnTo>
                      <a:pt x="227" y="433"/>
                    </a:lnTo>
                    <a:lnTo>
                      <a:pt x="209" y="421"/>
                    </a:lnTo>
                    <a:lnTo>
                      <a:pt x="192" y="410"/>
                    </a:lnTo>
                    <a:lnTo>
                      <a:pt x="171" y="393"/>
                    </a:lnTo>
                    <a:lnTo>
                      <a:pt x="149" y="375"/>
                    </a:lnTo>
                    <a:lnTo>
                      <a:pt x="130" y="356"/>
                    </a:lnTo>
                    <a:lnTo>
                      <a:pt x="114" y="334"/>
                    </a:lnTo>
                    <a:lnTo>
                      <a:pt x="99" y="305"/>
                    </a:lnTo>
                    <a:lnTo>
                      <a:pt x="91" y="275"/>
                    </a:lnTo>
                    <a:lnTo>
                      <a:pt x="89" y="245"/>
                    </a:lnTo>
                    <a:lnTo>
                      <a:pt x="92" y="216"/>
                    </a:lnTo>
                    <a:lnTo>
                      <a:pt x="103" y="186"/>
                    </a:lnTo>
                    <a:lnTo>
                      <a:pt x="119" y="159"/>
                    </a:lnTo>
                    <a:lnTo>
                      <a:pt x="135" y="138"/>
                    </a:lnTo>
                    <a:lnTo>
                      <a:pt x="156" y="122"/>
                    </a:lnTo>
                    <a:lnTo>
                      <a:pt x="177" y="109"/>
                    </a:lnTo>
                    <a:lnTo>
                      <a:pt x="201" y="100"/>
                    </a:lnTo>
                    <a:lnTo>
                      <a:pt x="226" y="94"/>
                    </a:lnTo>
                    <a:lnTo>
                      <a:pt x="251" y="90"/>
                    </a:lnTo>
                    <a:lnTo>
                      <a:pt x="277" y="89"/>
                    </a:lnTo>
                    <a:lnTo>
                      <a:pt x="293" y="22"/>
                    </a:lnTo>
                    <a:lnTo>
                      <a:pt x="297" y="11"/>
                    </a:lnTo>
                    <a:lnTo>
                      <a:pt x="305" y="3"/>
                    </a:lnTo>
                    <a:lnTo>
                      <a:pt x="317"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200">
                  <a:solidFill>
                    <a:prstClr val="black"/>
                  </a:solidFill>
                </a:endParaRPr>
              </a:p>
            </p:txBody>
          </p:sp>
        </p:grpSp>
      </p:grpSp>
      <p:grpSp>
        <p:nvGrpSpPr>
          <p:cNvPr id="43" name="Group 42"/>
          <p:cNvGrpSpPr/>
          <p:nvPr/>
        </p:nvGrpSpPr>
        <p:grpSpPr>
          <a:xfrm>
            <a:off x="2955377" y="2005919"/>
            <a:ext cx="1371600" cy="1028700"/>
            <a:chOff x="3958167" y="2438399"/>
            <a:chExt cx="1828800" cy="1828799"/>
          </a:xfrm>
        </p:grpSpPr>
        <p:sp>
          <p:nvSpPr>
            <p:cNvPr id="3" name="Oval 2"/>
            <p:cNvSpPr/>
            <p:nvPr/>
          </p:nvSpPr>
          <p:spPr>
            <a:xfrm>
              <a:off x="3958167" y="2438399"/>
              <a:ext cx="1828800" cy="1828799"/>
            </a:xfrm>
            <a:prstGeom prst="ellipse">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600">
                <a:ln>
                  <a:solidFill>
                    <a:prstClr val="white"/>
                  </a:solidFill>
                </a:ln>
                <a:solidFill>
                  <a:prstClr val="white"/>
                </a:solidFill>
              </a:endParaRPr>
            </a:p>
          </p:txBody>
        </p:sp>
        <p:grpSp>
          <p:nvGrpSpPr>
            <p:cNvPr id="24" name="Group 4"/>
            <p:cNvGrpSpPr>
              <a:grpSpLocks noChangeAspect="1"/>
            </p:cNvGrpSpPr>
            <p:nvPr/>
          </p:nvGrpSpPr>
          <p:grpSpPr bwMode="auto">
            <a:xfrm>
              <a:off x="4495833" y="2956592"/>
              <a:ext cx="753469" cy="792417"/>
              <a:chOff x="-1525" y="1862"/>
              <a:chExt cx="536" cy="577"/>
            </a:xfrm>
            <a:solidFill>
              <a:schemeClr val="bg1"/>
            </a:solidFill>
          </p:grpSpPr>
          <p:sp>
            <p:nvSpPr>
              <p:cNvPr id="25" name="Freeform 6"/>
              <p:cNvSpPr>
                <a:spLocks/>
              </p:cNvSpPr>
              <p:nvPr/>
            </p:nvSpPr>
            <p:spPr bwMode="auto">
              <a:xfrm>
                <a:off x="-1311" y="1973"/>
                <a:ext cx="25" cy="49"/>
              </a:xfrm>
              <a:custGeom>
                <a:avLst/>
                <a:gdLst>
                  <a:gd name="T0" fmla="*/ 0 w 151"/>
                  <a:gd name="T1" fmla="*/ 0 h 293"/>
                  <a:gd name="T2" fmla="*/ 33 w 151"/>
                  <a:gd name="T3" fmla="*/ 10 h 293"/>
                  <a:gd name="T4" fmla="*/ 60 w 151"/>
                  <a:gd name="T5" fmla="*/ 20 h 293"/>
                  <a:gd name="T6" fmla="*/ 82 w 151"/>
                  <a:gd name="T7" fmla="*/ 30 h 293"/>
                  <a:gd name="T8" fmla="*/ 100 w 151"/>
                  <a:gd name="T9" fmla="*/ 41 h 293"/>
                  <a:gd name="T10" fmla="*/ 119 w 151"/>
                  <a:gd name="T11" fmla="*/ 56 h 293"/>
                  <a:gd name="T12" fmla="*/ 133 w 151"/>
                  <a:gd name="T13" fmla="*/ 75 h 293"/>
                  <a:gd name="T14" fmla="*/ 143 w 151"/>
                  <a:gd name="T15" fmla="*/ 96 h 293"/>
                  <a:gd name="T16" fmla="*/ 149 w 151"/>
                  <a:gd name="T17" fmla="*/ 119 h 293"/>
                  <a:gd name="T18" fmla="*/ 151 w 151"/>
                  <a:gd name="T19" fmla="*/ 147 h 293"/>
                  <a:gd name="T20" fmla="*/ 149 w 151"/>
                  <a:gd name="T21" fmla="*/ 174 h 293"/>
                  <a:gd name="T22" fmla="*/ 143 w 151"/>
                  <a:gd name="T23" fmla="*/ 200 h 293"/>
                  <a:gd name="T24" fmla="*/ 133 w 151"/>
                  <a:gd name="T25" fmla="*/ 224 h 293"/>
                  <a:gd name="T26" fmla="*/ 119 w 151"/>
                  <a:gd name="T27" fmla="*/ 244 h 293"/>
                  <a:gd name="T28" fmla="*/ 101 w 151"/>
                  <a:gd name="T29" fmla="*/ 261 h 293"/>
                  <a:gd name="T30" fmla="*/ 81 w 151"/>
                  <a:gd name="T31" fmla="*/ 274 h 293"/>
                  <a:gd name="T32" fmla="*/ 57 w 151"/>
                  <a:gd name="T33" fmla="*/ 284 h 293"/>
                  <a:gd name="T34" fmla="*/ 31 w 151"/>
                  <a:gd name="T35" fmla="*/ 290 h 293"/>
                  <a:gd name="T36" fmla="*/ 0 w 151"/>
                  <a:gd name="T37" fmla="*/ 293 h 293"/>
                  <a:gd name="T38" fmla="*/ 0 w 151"/>
                  <a:gd name="T39"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1" h="293">
                    <a:moveTo>
                      <a:pt x="0" y="0"/>
                    </a:moveTo>
                    <a:lnTo>
                      <a:pt x="33" y="10"/>
                    </a:lnTo>
                    <a:lnTo>
                      <a:pt x="60" y="20"/>
                    </a:lnTo>
                    <a:lnTo>
                      <a:pt x="82" y="30"/>
                    </a:lnTo>
                    <a:lnTo>
                      <a:pt x="100" y="41"/>
                    </a:lnTo>
                    <a:lnTo>
                      <a:pt x="119" y="56"/>
                    </a:lnTo>
                    <a:lnTo>
                      <a:pt x="133" y="75"/>
                    </a:lnTo>
                    <a:lnTo>
                      <a:pt x="143" y="96"/>
                    </a:lnTo>
                    <a:lnTo>
                      <a:pt x="149" y="119"/>
                    </a:lnTo>
                    <a:lnTo>
                      <a:pt x="151" y="147"/>
                    </a:lnTo>
                    <a:lnTo>
                      <a:pt x="149" y="174"/>
                    </a:lnTo>
                    <a:lnTo>
                      <a:pt x="143" y="200"/>
                    </a:lnTo>
                    <a:lnTo>
                      <a:pt x="133" y="224"/>
                    </a:lnTo>
                    <a:lnTo>
                      <a:pt x="119" y="244"/>
                    </a:lnTo>
                    <a:lnTo>
                      <a:pt x="101" y="261"/>
                    </a:lnTo>
                    <a:lnTo>
                      <a:pt x="81" y="274"/>
                    </a:lnTo>
                    <a:lnTo>
                      <a:pt x="57" y="284"/>
                    </a:lnTo>
                    <a:lnTo>
                      <a:pt x="31" y="290"/>
                    </a:lnTo>
                    <a:lnTo>
                      <a:pt x="0" y="293"/>
                    </a:lnTo>
                    <a:lnTo>
                      <a:pt x="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200">
                  <a:solidFill>
                    <a:prstClr val="black"/>
                  </a:solidFill>
                </a:endParaRPr>
              </a:p>
            </p:txBody>
          </p:sp>
          <p:sp>
            <p:nvSpPr>
              <p:cNvPr id="26" name="Freeform 7"/>
              <p:cNvSpPr>
                <a:spLocks/>
              </p:cNvSpPr>
              <p:nvPr/>
            </p:nvSpPr>
            <p:spPr bwMode="auto">
              <a:xfrm>
                <a:off x="-1342" y="1910"/>
                <a:ext cx="22" cy="44"/>
              </a:xfrm>
              <a:custGeom>
                <a:avLst/>
                <a:gdLst>
                  <a:gd name="T0" fmla="*/ 136 w 136"/>
                  <a:gd name="T1" fmla="*/ 0 h 261"/>
                  <a:gd name="T2" fmla="*/ 136 w 136"/>
                  <a:gd name="T3" fmla="*/ 261 h 261"/>
                  <a:gd name="T4" fmla="*/ 107 w 136"/>
                  <a:gd name="T5" fmla="*/ 255 h 261"/>
                  <a:gd name="T6" fmla="*/ 81 w 136"/>
                  <a:gd name="T7" fmla="*/ 245 h 261"/>
                  <a:gd name="T8" fmla="*/ 56 w 136"/>
                  <a:gd name="T9" fmla="*/ 233 h 261"/>
                  <a:gd name="T10" fmla="*/ 37 w 136"/>
                  <a:gd name="T11" fmla="*/ 217 h 261"/>
                  <a:gd name="T12" fmla="*/ 20 w 136"/>
                  <a:gd name="T13" fmla="*/ 201 h 261"/>
                  <a:gd name="T14" fmla="*/ 9 w 136"/>
                  <a:gd name="T15" fmla="*/ 180 h 261"/>
                  <a:gd name="T16" fmla="*/ 3 w 136"/>
                  <a:gd name="T17" fmla="*/ 157 h 261"/>
                  <a:gd name="T18" fmla="*/ 0 w 136"/>
                  <a:gd name="T19" fmla="*/ 131 h 261"/>
                  <a:gd name="T20" fmla="*/ 4 w 136"/>
                  <a:gd name="T21" fmla="*/ 101 h 261"/>
                  <a:gd name="T22" fmla="*/ 14 w 136"/>
                  <a:gd name="T23" fmla="*/ 72 h 261"/>
                  <a:gd name="T24" fmla="*/ 31 w 136"/>
                  <a:gd name="T25" fmla="*/ 43 h 261"/>
                  <a:gd name="T26" fmla="*/ 45 w 136"/>
                  <a:gd name="T27" fmla="*/ 29 h 261"/>
                  <a:gd name="T28" fmla="*/ 63 w 136"/>
                  <a:gd name="T29" fmla="*/ 17 h 261"/>
                  <a:gd name="T30" fmla="*/ 84 w 136"/>
                  <a:gd name="T31" fmla="*/ 8 h 261"/>
                  <a:gd name="T32" fmla="*/ 108 w 136"/>
                  <a:gd name="T33" fmla="*/ 2 h 261"/>
                  <a:gd name="T34" fmla="*/ 136 w 136"/>
                  <a:gd name="T35"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6" h="261">
                    <a:moveTo>
                      <a:pt x="136" y="0"/>
                    </a:moveTo>
                    <a:lnTo>
                      <a:pt x="136" y="261"/>
                    </a:lnTo>
                    <a:lnTo>
                      <a:pt x="107" y="255"/>
                    </a:lnTo>
                    <a:lnTo>
                      <a:pt x="81" y="245"/>
                    </a:lnTo>
                    <a:lnTo>
                      <a:pt x="56" y="233"/>
                    </a:lnTo>
                    <a:lnTo>
                      <a:pt x="37" y="217"/>
                    </a:lnTo>
                    <a:lnTo>
                      <a:pt x="20" y="201"/>
                    </a:lnTo>
                    <a:lnTo>
                      <a:pt x="9" y="180"/>
                    </a:lnTo>
                    <a:lnTo>
                      <a:pt x="3" y="157"/>
                    </a:lnTo>
                    <a:lnTo>
                      <a:pt x="0" y="131"/>
                    </a:lnTo>
                    <a:lnTo>
                      <a:pt x="4" y="101"/>
                    </a:lnTo>
                    <a:lnTo>
                      <a:pt x="14" y="72"/>
                    </a:lnTo>
                    <a:lnTo>
                      <a:pt x="31" y="43"/>
                    </a:lnTo>
                    <a:lnTo>
                      <a:pt x="45" y="29"/>
                    </a:lnTo>
                    <a:lnTo>
                      <a:pt x="63" y="17"/>
                    </a:lnTo>
                    <a:lnTo>
                      <a:pt x="84" y="8"/>
                    </a:lnTo>
                    <a:lnTo>
                      <a:pt x="108" y="2"/>
                    </a:lnTo>
                    <a:lnTo>
                      <a:pt x="136"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200">
                  <a:solidFill>
                    <a:prstClr val="black"/>
                  </a:solidFill>
                </a:endParaRPr>
              </a:p>
            </p:txBody>
          </p:sp>
          <p:sp>
            <p:nvSpPr>
              <p:cNvPr id="27" name="Freeform 8"/>
              <p:cNvSpPr>
                <a:spLocks noEditPoints="1"/>
              </p:cNvSpPr>
              <p:nvPr/>
            </p:nvSpPr>
            <p:spPr bwMode="auto">
              <a:xfrm>
                <a:off x="-1422" y="1862"/>
                <a:ext cx="214" cy="214"/>
              </a:xfrm>
              <a:custGeom>
                <a:avLst/>
                <a:gdLst>
                  <a:gd name="T0" fmla="*/ 580 w 1284"/>
                  <a:gd name="T1" fmla="*/ 209 h 1282"/>
                  <a:gd name="T2" fmla="*/ 488 w 1284"/>
                  <a:gd name="T3" fmla="*/ 237 h 1282"/>
                  <a:gd name="T4" fmla="*/ 419 w 1284"/>
                  <a:gd name="T5" fmla="*/ 303 h 1282"/>
                  <a:gd name="T6" fmla="*/ 382 w 1284"/>
                  <a:gd name="T7" fmla="*/ 395 h 1282"/>
                  <a:gd name="T8" fmla="*/ 388 w 1284"/>
                  <a:gd name="T9" fmla="*/ 498 h 1282"/>
                  <a:gd name="T10" fmla="*/ 437 w 1284"/>
                  <a:gd name="T11" fmla="*/ 576 h 1282"/>
                  <a:gd name="T12" fmla="*/ 530 w 1284"/>
                  <a:gd name="T13" fmla="*/ 630 h 1282"/>
                  <a:gd name="T14" fmla="*/ 616 w 1284"/>
                  <a:gd name="T15" fmla="*/ 957 h 1282"/>
                  <a:gd name="T16" fmla="*/ 536 w 1284"/>
                  <a:gd name="T17" fmla="*/ 935 h 1282"/>
                  <a:gd name="T18" fmla="*/ 487 w 1284"/>
                  <a:gd name="T19" fmla="*/ 886 h 1282"/>
                  <a:gd name="T20" fmla="*/ 466 w 1284"/>
                  <a:gd name="T21" fmla="*/ 811 h 1282"/>
                  <a:gd name="T22" fmla="*/ 365 w 1284"/>
                  <a:gd name="T23" fmla="*/ 812 h 1282"/>
                  <a:gd name="T24" fmla="*/ 384 w 1284"/>
                  <a:gd name="T25" fmla="*/ 903 h 1282"/>
                  <a:gd name="T26" fmla="*/ 438 w 1284"/>
                  <a:gd name="T27" fmla="*/ 979 h 1282"/>
                  <a:gd name="T28" fmla="*/ 532 w 1284"/>
                  <a:gd name="T29" fmla="*/ 1028 h 1282"/>
                  <a:gd name="T30" fmla="*/ 616 w 1284"/>
                  <a:gd name="T31" fmla="*/ 1150 h 1282"/>
                  <a:gd name="T32" fmla="*/ 709 w 1284"/>
                  <a:gd name="T33" fmla="*/ 1036 h 1282"/>
                  <a:gd name="T34" fmla="*/ 801 w 1284"/>
                  <a:gd name="T35" fmla="*/ 1009 h 1282"/>
                  <a:gd name="T36" fmla="*/ 872 w 1284"/>
                  <a:gd name="T37" fmla="*/ 953 h 1282"/>
                  <a:gd name="T38" fmla="*/ 913 w 1284"/>
                  <a:gd name="T39" fmla="*/ 863 h 1282"/>
                  <a:gd name="T40" fmla="*/ 919 w 1284"/>
                  <a:gd name="T41" fmla="*/ 753 h 1282"/>
                  <a:gd name="T42" fmla="*/ 887 w 1284"/>
                  <a:gd name="T43" fmla="*/ 670 h 1282"/>
                  <a:gd name="T44" fmla="*/ 824 w 1284"/>
                  <a:gd name="T45" fmla="*/ 617 h 1282"/>
                  <a:gd name="T46" fmla="*/ 718 w 1284"/>
                  <a:gd name="T47" fmla="*/ 576 h 1282"/>
                  <a:gd name="T48" fmla="*/ 699 w 1284"/>
                  <a:gd name="T49" fmla="*/ 294 h 1282"/>
                  <a:gd name="T50" fmla="*/ 766 w 1284"/>
                  <a:gd name="T51" fmla="*/ 329 h 1282"/>
                  <a:gd name="T52" fmla="*/ 801 w 1284"/>
                  <a:gd name="T53" fmla="*/ 396 h 1282"/>
                  <a:gd name="T54" fmla="*/ 899 w 1284"/>
                  <a:gd name="T55" fmla="*/ 386 h 1282"/>
                  <a:gd name="T56" fmla="*/ 861 w 1284"/>
                  <a:gd name="T57" fmla="*/ 295 h 1282"/>
                  <a:gd name="T58" fmla="*/ 784 w 1284"/>
                  <a:gd name="T59" fmla="*/ 233 h 1282"/>
                  <a:gd name="T60" fmla="*/ 669 w 1284"/>
                  <a:gd name="T61" fmla="*/ 205 h 1282"/>
                  <a:gd name="T62" fmla="*/ 643 w 1284"/>
                  <a:gd name="T63" fmla="*/ 0 h 1282"/>
                  <a:gd name="T64" fmla="*/ 834 w 1284"/>
                  <a:gd name="T65" fmla="*/ 29 h 1282"/>
                  <a:gd name="T66" fmla="*/ 1001 w 1284"/>
                  <a:gd name="T67" fmla="*/ 109 h 1282"/>
                  <a:gd name="T68" fmla="*/ 1138 w 1284"/>
                  <a:gd name="T69" fmla="*/ 233 h 1282"/>
                  <a:gd name="T70" fmla="*/ 1234 w 1284"/>
                  <a:gd name="T71" fmla="*/ 391 h 1282"/>
                  <a:gd name="T72" fmla="*/ 1281 w 1284"/>
                  <a:gd name="T73" fmla="*/ 575 h 1282"/>
                  <a:gd name="T74" fmla="*/ 1272 w 1284"/>
                  <a:gd name="T75" fmla="*/ 770 h 1282"/>
                  <a:gd name="T76" fmla="*/ 1207 w 1284"/>
                  <a:gd name="T77" fmla="*/ 946 h 1282"/>
                  <a:gd name="T78" fmla="*/ 1097 w 1284"/>
                  <a:gd name="T79" fmla="*/ 1094 h 1282"/>
                  <a:gd name="T80" fmla="*/ 949 w 1284"/>
                  <a:gd name="T81" fmla="*/ 1205 h 1282"/>
                  <a:gd name="T82" fmla="*/ 772 w 1284"/>
                  <a:gd name="T83" fmla="*/ 1269 h 1282"/>
                  <a:gd name="T84" fmla="*/ 577 w 1284"/>
                  <a:gd name="T85" fmla="*/ 1279 h 1282"/>
                  <a:gd name="T86" fmla="*/ 392 w 1284"/>
                  <a:gd name="T87" fmla="*/ 1232 h 1282"/>
                  <a:gd name="T88" fmla="*/ 234 w 1284"/>
                  <a:gd name="T89" fmla="*/ 1136 h 1282"/>
                  <a:gd name="T90" fmla="*/ 110 w 1284"/>
                  <a:gd name="T91" fmla="*/ 1000 h 1282"/>
                  <a:gd name="T92" fmla="*/ 29 w 1284"/>
                  <a:gd name="T93" fmla="*/ 831 h 1282"/>
                  <a:gd name="T94" fmla="*/ 0 w 1284"/>
                  <a:gd name="T95" fmla="*/ 641 h 1282"/>
                  <a:gd name="T96" fmla="*/ 29 w 1284"/>
                  <a:gd name="T97" fmla="*/ 450 h 1282"/>
                  <a:gd name="T98" fmla="*/ 110 w 1284"/>
                  <a:gd name="T99" fmla="*/ 282 h 1282"/>
                  <a:gd name="T100" fmla="*/ 234 w 1284"/>
                  <a:gd name="T101" fmla="*/ 146 h 1282"/>
                  <a:gd name="T102" fmla="*/ 392 w 1284"/>
                  <a:gd name="T103" fmla="*/ 50 h 1282"/>
                  <a:gd name="T104" fmla="*/ 577 w 1284"/>
                  <a:gd name="T105" fmla="*/ 3 h 1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84" h="1282">
                    <a:moveTo>
                      <a:pt x="616" y="132"/>
                    </a:moveTo>
                    <a:lnTo>
                      <a:pt x="616" y="206"/>
                    </a:lnTo>
                    <a:lnTo>
                      <a:pt x="580" y="209"/>
                    </a:lnTo>
                    <a:lnTo>
                      <a:pt x="547" y="214"/>
                    </a:lnTo>
                    <a:lnTo>
                      <a:pt x="517" y="224"/>
                    </a:lnTo>
                    <a:lnTo>
                      <a:pt x="488" y="237"/>
                    </a:lnTo>
                    <a:lnTo>
                      <a:pt x="464" y="255"/>
                    </a:lnTo>
                    <a:lnTo>
                      <a:pt x="442" y="275"/>
                    </a:lnTo>
                    <a:lnTo>
                      <a:pt x="419" y="303"/>
                    </a:lnTo>
                    <a:lnTo>
                      <a:pt x="402" y="332"/>
                    </a:lnTo>
                    <a:lnTo>
                      <a:pt x="389" y="363"/>
                    </a:lnTo>
                    <a:lnTo>
                      <a:pt x="382" y="395"/>
                    </a:lnTo>
                    <a:lnTo>
                      <a:pt x="380" y="429"/>
                    </a:lnTo>
                    <a:lnTo>
                      <a:pt x="382" y="465"/>
                    </a:lnTo>
                    <a:lnTo>
                      <a:pt x="388" y="498"/>
                    </a:lnTo>
                    <a:lnTo>
                      <a:pt x="400" y="527"/>
                    </a:lnTo>
                    <a:lnTo>
                      <a:pt x="417" y="553"/>
                    </a:lnTo>
                    <a:lnTo>
                      <a:pt x="437" y="576"/>
                    </a:lnTo>
                    <a:lnTo>
                      <a:pt x="463" y="597"/>
                    </a:lnTo>
                    <a:lnTo>
                      <a:pt x="494" y="615"/>
                    </a:lnTo>
                    <a:lnTo>
                      <a:pt x="530" y="630"/>
                    </a:lnTo>
                    <a:lnTo>
                      <a:pt x="570" y="643"/>
                    </a:lnTo>
                    <a:lnTo>
                      <a:pt x="616" y="653"/>
                    </a:lnTo>
                    <a:lnTo>
                      <a:pt x="616" y="957"/>
                    </a:lnTo>
                    <a:lnTo>
                      <a:pt x="587" y="953"/>
                    </a:lnTo>
                    <a:lnTo>
                      <a:pt x="561" y="946"/>
                    </a:lnTo>
                    <a:lnTo>
                      <a:pt x="536" y="935"/>
                    </a:lnTo>
                    <a:lnTo>
                      <a:pt x="517" y="922"/>
                    </a:lnTo>
                    <a:lnTo>
                      <a:pt x="500" y="906"/>
                    </a:lnTo>
                    <a:lnTo>
                      <a:pt x="487" y="886"/>
                    </a:lnTo>
                    <a:lnTo>
                      <a:pt x="478" y="866"/>
                    </a:lnTo>
                    <a:lnTo>
                      <a:pt x="471" y="841"/>
                    </a:lnTo>
                    <a:lnTo>
                      <a:pt x="466" y="811"/>
                    </a:lnTo>
                    <a:lnTo>
                      <a:pt x="463" y="774"/>
                    </a:lnTo>
                    <a:lnTo>
                      <a:pt x="364" y="774"/>
                    </a:lnTo>
                    <a:lnTo>
                      <a:pt x="365" y="812"/>
                    </a:lnTo>
                    <a:lnTo>
                      <a:pt x="369" y="845"/>
                    </a:lnTo>
                    <a:lnTo>
                      <a:pt x="375" y="875"/>
                    </a:lnTo>
                    <a:lnTo>
                      <a:pt x="384" y="903"/>
                    </a:lnTo>
                    <a:lnTo>
                      <a:pt x="396" y="927"/>
                    </a:lnTo>
                    <a:lnTo>
                      <a:pt x="415" y="955"/>
                    </a:lnTo>
                    <a:lnTo>
                      <a:pt x="438" y="979"/>
                    </a:lnTo>
                    <a:lnTo>
                      <a:pt x="465" y="999"/>
                    </a:lnTo>
                    <a:lnTo>
                      <a:pt x="497" y="1015"/>
                    </a:lnTo>
                    <a:lnTo>
                      <a:pt x="532" y="1028"/>
                    </a:lnTo>
                    <a:lnTo>
                      <a:pt x="573" y="1037"/>
                    </a:lnTo>
                    <a:lnTo>
                      <a:pt x="616" y="1042"/>
                    </a:lnTo>
                    <a:lnTo>
                      <a:pt x="616" y="1150"/>
                    </a:lnTo>
                    <a:lnTo>
                      <a:pt x="669" y="1150"/>
                    </a:lnTo>
                    <a:lnTo>
                      <a:pt x="669" y="1042"/>
                    </a:lnTo>
                    <a:lnTo>
                      <a:pt x="709" y="1036"/>
                    </a:lnTo>
                    <a:lnTo>
                      <a:pt x="743" y="1029"/>
                    </a:lnTo>
                    <a:lnTo>
                      <a:pt x="773" y="1020"/>
                    </a:lnTo>
                    <a:lnTo>
                      <a:pt x="801" y="1009"/>
                    </a:lnTo>
                    <a:lnTo>
                      <a:pt x="825" y="996"/>
                    </a:lnTo>
                    <a:lnTo>
                      <a:pt x="850" y="976"/>
                    </a:lnTo>
                    <a:lnTo>
                      <a:pt x="872" y="953"/>
                    </a:lnTo>
                    <a:lnTo>
                      <a:pt x="889" y="927"/>
                    </a:lnTo>
                    <a:lnTo>
                      <a:pt x="903" y="897"/>
                    </a:lnTo>
                    <a:lnTo>
                      <a:pt x="913" y="863"/>
                    </a:lnTo>
                    <a:lnTo>
                      <a:pt x="919" y="826"/>
                    </a:lnTo>
                    <a:lnTo>
                      <a:pt x="921" y="785"/>
                    </a:lnTo>
                    <a:lnTo>
                      <a:pt x="919" y="753"/>
                    </a:lnTo>
                    <a:lnTo>
                      <a:pt x="913" y="722"/>
                    </a:lnTo>
                    <a:lnTo>
                      <a:pt x="902" y="695"/>
                    </a:lnTo>
                    <a:lnTo>
                      <a:pt x="887" y="670"/>
                    </a:lnTo>
                    <a:lnTo>
                      <a:pt x="869" y="649"/>
                    </a:lnTo>
                    <a:lnTo>
                      <a:pt x="846" y="630"/>
                    </a:lnTo>
                    <a:lnTo>
                      <a:pt x="824" y="617"/>
                    </a:lnTo>
                    <a:lnTo>
                      <a:pt x="795" y="604"/>
                    </a:lnTo>
                    <a:lnTo>
                      <a:pt x="760" y="591"/>
                    </a:lnTo>
                    <a:lnTo>
                      <a:pt x="718" y="576"/>
                    </a:lnTo>
                    <a:lnTo>
                      <a:pt x="669" y="562"/>
                    </a:lnTo>
                    <a:lnTo>
                      <a:pt x="669" y="291"/>
                    </a:lnTo>
                    <a:lnTo>
                      <a:pt x="699" y="294"/>
                    </a:lnTo>
                    <a:lnTo>
                      <a:pt x="724" y="302"/>
                    </a:lnTo>
                    <a:lnTo>
                      <a:pt x="747" y="314"/>
                    </a:lnTo>
                    <a:lnTo>
                      <a:pt x="766" y="329"/>
                    </a:lnTo>
                    <a:lnTo>
                      <a:pt x="782" y="350"/>
                    </a:lnTo>
                    <a:lnTo>
                      <a:pt x="793" y="372"/>
                    </a:lnTo>
                    <a:lnTo>
                      <a:pt x="801" y="396"/>
                    </a:lnTo>
                    <a:lnTo>
                      <a:pt x="805" y="422"/>
                    </a:lnTo>
                    <a:lnTo>
                      <a:pt x="903" y="422"/>
                    </a:lnTo>
                    <a:lnTo>
                      <a:pt x="899" y="386"/>
                    </a:lnTo>
                    <a:lnTo>
                      <a:pt x="891" y="353"/>
                    </a:lnTo>
                    <a:lnTo>
                      <a:pt x="879" y="322"/>
                    </a:lnTo>
                    <a:lnTo>
                      <a:pt x="861" y="295"/>
                    </a:lnTo>
                    <a:lnTo>
                      <a:pt x="840" y="271"/>
                    </a:lnTo>
                    <a:lnTo>
                      <a:pt x="814" y="249"/>
                    </a:lnTo>
                    <a:lnTo>
                      <a:pt x="784" y="233"/>
                    </a:lnTo>
                    <a:lnTo>
                      <a:pt x="750" y="220"/>
                    </a:lnTo>
                    <a:lnTo>
                      <a:pt x="712" y="211"/>
                    </a:lnTo>
                    <a:lnTo>
                      <a:pt x="669" y="205"/>
                    </a:lnTo>
                    <a:lnTo>
                      <a:pt x="669" y="132"/>
                    </a:lnTo>
                    <a:lnTo>
                      <a:pt x="616" y="132"/>
                    </a:lnTo>
                    <a:close/>
                    <a:moveTo>
                      <a:pt x="643" y="0"/>
                    </a:moveTo>
                    <a:lnTo>
                      <a:pt x="709" y="3"/>
                    </a:lnTo>
                    <a:lnTo>
                      <a:pt x="772" y="13"/>
                    </a:lnTo>
                    <a:lnTo>
                      <a:pt x="834" y="29"/>
                    </a:lnTo>
                    <a:lnTo>
                      <a:pt x="893" y="50"/>
                    </a:lnTo>
                    <a:lnTo>
                      <a:pt x="949" y="77"/>
                    </a:lnTo>
                    <a:lnTo>
                      <a:pt x="1001" y="109"/>
                    </a:lnTo>
                    <a:lnTo>
                      <a:pt x="1051" y="146"/>
                    </a:lnTo>
                    <a:lnTo>
                      <a:pt x="1097" y="188"/>
                    </a:lnTo>
                    <a:lnTo>
                      <a:pt x="1138" y="233"/>
                    </a:lnTo>
                    <a:lnTo>
                      <a:pt x="1175" y="282"/>
                    </a:lnTo>
                    <a:lnTo>
                      <a:pt x="1207" y="336"/>
                    </a:lnTo>
                    <a:lnTo>
                      <a:pt x="1234" y="391"/>
                    </a:lnTo>
                    <a:lnTo>
                      <a:pt x="1256" y="450"/>
                    </a:lnTo>
                    <a:lnTo>
                      <a:pt x="1272" y="512"/>
                    </a:lnTo>
                    <a:lnTo>
                      <a:pt x="1281" y="575"/>
                    </a:lnTo>
                    <a:lnTo>
                      <a:pt x="1284" y="641"/>
                    </a:lnTo>
                    <a:lnTo>
                      <a:pt x="1281" y="707"/>
                    </a:lnTo>
                    <a:lnTo>
                      <a:pt x="1272" y="770"/>
                    </a:lnTo>
                    <a:lnTo>
                      <a:pt x="1256" y="831"/>
                    </a:lnTo>
                    <a:lnTo>
                      <a:pt x="1234" y="890"/>
                    </a:lnTo>
                    <a:lnTo>
                      <a:pt x="1207" y="946"/>
                    </a:lnTo>
                    <a:lnTo>
                      <a:pt x="1175" y="1000"/>
                    </a:lnTo>
                    <a:lnTo>
                      <a:pt x="1138" y="1049"/>
                    </a:lnTo>
                    <a:lnTo>
                      <a:pt x="1097" y="1094"/>
                    </a:lnTo>
                    <a:lnTo>
                      <a:pt x="1051" y="1136"/>
                    </a:lnTo>
                    <a:lnTo>
                      <a:pt x="1001" y="1173"/>
                    </a:lnTo>
                    <a:lnTo>
                      <a:pt x="949" y="1205"/>
                    </a:lnTo>
                    <a:lnTo>
                      <a:pt x="893" y="1232"/>
                    </a:lnTo>
                    <a:lnTo>
                      <a:pt x="834" y="1254"/>
                    </a:lnTo>
                    <a:lnTo>
                      <a:pt x="772" y="1269"/>
                    </a:lnTo>
                    <a:lnTo>
                      <a:pt x="709" y="1279"/>
                    </a:lnTo>
                    <a:lnTo>
                      <a:pt x="643" y="1282"/>
                    </a:lnTo>
                    <a:lnTo>
                      <a:pt x="577" y="1279"/>
                    </a:lnTo>
                    <a:lnTo>
                      <a:pt x="512" y="1269"/>
                    </a:lnTo>
                    <a:lnTo>
                      <a:pt x="451" y="1254"/>
                    </a:lnTo>
                    <a:lnTo>
                      <a:pt x="392" y="1232"/>
                    </a:lnTo>
                    <a:lnTo>
                      <a:pt x="336" y="1205"/>
                    </a:lnTo>
                    <a:lnTo>
                      <a:pt x="283" y="1173"/>
                    </a:lnTo>
                    <a:lnTo>
                      <a:pt x="234" y="1136"/>
                    </a:lnTo>
                    <a:lnTo>
                      <a:pt x="188" y="1094"/>
                    </a:lnTo>
                    <a:lnTo>
                      <a:pt x="146" y="1049"/>
                    </a:lnTo>
                    <a:lnTo>
                      <a:pt x="110" y="1000"/>
                    </a:lnTo>
                    <a:lnTo>
                      <a:pt x="77" y="946"/>
                    </a:lnTo>
                    <a:lnTo>
                      <a:pt x="51" y="890"/>
                    </a:lnTo>
                    <a:lnTo>
                      <a:pt x="29" y="831"/>
                    </a:lnTo>
                    <a:lnTo>
                      <a:pt x="13" y="770"/>
                    </a:lnTo>
                    <a:lnTo>
                      <a:pt x="4" y="707"/>
                    </a:lnTo>
                    <a:lnTo>
                      <a:pt x="0" y="641"/>
                    </a:lnTo>
                    <a:lnTo>
                      <a:pt x="4" y="575"/>
                    </a:lnTo>
                    <a:lnTo>
                      <a:pt x="13" y="512"/>
                    </a:lnTo>
                    <a:lnTo>
                      <a:pt x="29" y="450"/>
                    </a:lnTo>
                    <a:lnTo>
                      <a:pt x="51" y="391"/>
                    </a:lnTo>
                    <a:lnTo>
                      <a:pt x="77" y="336"/>
                    </a:lnTo>
                    <a:lnTo>
                      <a:pt x="110" y="282"/>
                    </a:lnTo>
                    <a:lnTo>
                      <a:pt x="146" y="233"/>
                    </a:lnTo>
                    <a:lnTo>
                      <a:pt x="188" y="188"/>
                    </a:lnTo>
                    <a:lnTo>
                      <a:pt x="234" y="146"/>
                    </a:lnTo>
                    <a:lnTo>
                      <a:pt x="283" y="109"/>
                    </a:lnTo>
                    <a:lnTo>
                      <a:pt x="336" y="77"/>
                    </a:lnTo>
                    <a:lnTo>
                      <a:pt x="392" y="50"/>
                    </a:lnTo>
                    <a:lnTo>
                      <a:pt x="451" y="29"/>
                    </a:lnTo>
                    <a:lnTo>
                      <a:pt x="512" y="13"/>
                    </a:lnTo>
                    <a:lnTo>
                      <a:pt x="577" y="3"/>
                    </a:lnTo>
                    <a:lnTo>
                      <a:pt x="643"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200">
                  <a:solidFill>
                    <a:prstClr val="black"/>
                  </a:solidFill>
                </a:endParaRPr>
              </a:p>
            </p:txBody>
          </p:sp>
          <p:sp>
            <p:nvSpPr>
              <p:cNvPr id="28" name="Freeform 9"/>
              <p:cNvSpPr>
                <a:spLocks noEditPoints="1"/>
              </p:cNvSpPr>
              <p:nvPr/>
            </p:nvSpPr>
            <p:spPr bwMode="auto">
              <a:xfrm>
                <a:off x="-1525" y="2096"/>
                <a:ext cx="536" cy="343"/>
              </a:xfrm>
              <a:custGeom>
                <a:avLst/>
                <a:gdLst>
                  <a:gd name="T0" fmla="*/ 2511 w 3215"/>
                  <a:gd name="T1" fmla="*/ 676 h 2057"/>
                  <a:gd name="T2" fmla="*/ 2473 w 3215"/>
                  <a:gd name="T3" fmla="*/ 756 h 2057"/>
                  <a:gd name="T4" fmla="*/ 2511 w 3215"/>
                  <a:gd name="T5" fmla="*/ 837 h 2057"/>
                  <a:gd name="T6" fmla="*/ 2600 w 3215"/>
                  <a:gd name="T7" fmla="*/ 857 h 2057"/>
                  <a:gd name="T8" fmla="*/ 2669 w 3215"/>
                  <a:gd name="T9" fmla="*/ 802 h 2057"/>
                  <a:gd name="T10" fmla="*/ 2669 w 3215"/>
                  <a:gd name="T11" fmla="*/ 711 h 2057"/>
                  <a:gd name="T12" fmla="*/ 2600 w 3215"/>
                  <a:gd name="T13" fmla="*/ 656 h 2057"/>
                  <a:gd name="T14" fmla="*/ 1083 w 3215"/>
                  <a:gd name="T15" fmla="*/ 122 h 2057"/>
                  <a:gd name="T16" fmla="*/ 834 w 3215"/>
                  <a:gd name="T17" fmla="*/ 257 h 2057"/>
                  <a:gd name="T18" fmla="*/ 1185 w 3215"/>
                  <a:gd name="T19" fmla="*/ 185 h 2057"/>
                  <a:gd name="T20" fmla="*/ 1543 w 3215"/>
                  <a:gd name="T21" fmla="*/ 208 h 2057"/>
                  <a:gd name="T22" fmla="*/ 1657 w 3215"/>
                  <a:gd name="T23" fmla="*/ 158 h 2057"/>
                  <a:gd name="T24" fmla="*/ 1275 w 3215"/>
                  <a:gd name="T25" fmla="*/ 109 h 2057"/>
                  <a:gd name="T26" fmla="*/ 1524 w 3215"/>
                  <a:gd name="T27" fmla="*/ 16 h 2057"/>
                  <a:gd name="T28" fmla="*/ 1811 w 3215"/>
                  <a:gd name="T29" fmla="*/ 82 h 2057"/>
                  <a:gd name="T30" fmla="*/ 2052 w 3215"/>
                  <a:gd name="T31" fmla="*/ 191 h 2057"/>
                  <a:gd name="T32" fmla="*/ 2216 w 3215"/>
                  <a:gd name="T33" fmla="*/ 269 h 2057"/>
                  <a:gd name="T34" fmla="*/ 2355 w 3215"/>
                  <a:gd name="T35" fmla="*/ 153 h 2057"/>
                  <a:gd name="T36" fmla="*/ 2527 w 3215"/>
                  <a:gd name="T37" fmla="*/ 82 h 2057"/>
                  <a:gd name="T38" fmla="*/ 2582 w 3215"/>
                  <a:gd name="T39" fmla="*/ 126 h 2057"/>
                  <a:gd name="T40" fmla="*/ 2537 w 3215"/>
                  <a:gd name="T41" fmla="*/ 262 h 2057"/>
                  <a:gd name="T42" fmla="*/ 2584 w 3215"/>
                  <a:gd name="T43" fmla="*/ 418 h 2057"/>
                  <a:gd name="T44" fmla="*/ 2788 w 3215"/>
                  <a:gd name="T45" fmla="*/ 572 h 2057"/>
                  <a:gd name="T46" fmla="*/ 2942 w 3215"/>
                  <a:gd name="T47" fmla="*/ 777 h 2057"/>
                  <a:gd name="T48" fmla="*/ 3036 w 3215"/>
                  <a:gd name="T49" fmla="*/ 838 h 2057"/>
                  <a:gd name="T50" fmla="*/ 3154 w 3215"/>
                  <a:gd name="T51" fmla="*/ 834 h 2057"/>
                  <a:gd name="T52" fmla="*/ 3215 w 3215"/>
                  <a:gd name="T53" fmla="*/ 934 h 2057"/>
                  <a:gd name="T54" fmla="*/ 3203 w 3215"/>
                  <a:gd name="T55" fmla="*/ 1098 h 2057"/>
                  <a:gd name="T56" fmla="*/ 3149 w 3215"/>
                  <a:gd name="T57" fmla="*/ 1209 h 2057"/>
                  <a:gd name="T58" fmla="*/ 2912 w 3215"/>
                  <a:gd name="T59" fmla="*/ 1408 h 2057"/>
                  <a:gd name="T60" fmla="*/ 2664 w 3215"/>
                  <a:gd name="T61" fmla="*/ 1552 h 2057"/>
                  <a:gd name="T62" fmla="*/ 2437 w 3215"/>
                  <a:gd name="T63" fmla="*/ 1648 h 2057"/>
                  <a:gd name="T64" fmla="*/ 2263 w 3215"/>
                  <a:gd name="T65" fmla="*/ 1702 h 2057"/>
                  <a:gd name="T66" fmla="*/ 2177 w 3215"/>
                  <a:gd name="T67" fmla="*/ 1776 h 2057"/>
                  <a:gd name="T68" fmla="*/ 2182 w 3215"/>
                  <a:gd name="T69" fmla="*/ 2002 h 2057"/>
                  <a:gd name="T70" fmla="*/ 1697 w 3215"/>
                  <a:gd name="T71" fmla="*/ 1948 h 2057"/>
                  <a:gd name="T72" fmla="*/ 1400 w 3215"/>
                  <a:gd name="T73" fmla="*/ 1843 h 2057"/>
                  <a:gd name="T74" fmla="*/ 965 w 3215"/>
                  <a:gd name="T75" fmla="*/ 1818 h 2057"/>
                  <a:gd name="T76" fmla="*/ 763 w 3215"/>
                  <a:gd name="T77" fmla="*/ 1898 h 2057"/>
                  <a:gd name="T78" fmla="*/ 359 w 3215"/>
                  <a:gd name="T79" fmla="*/ 2057 h 2057"/>
                  <a:gd name="T80" fmla="*/ 249 w 3215"/>
                  <a:gd name="T81" fmla="*/ 1848 h 2057"/>
                  <a:gd name="T82" fmla="*/ 184 w 3215"/>
                  <a:gd name="T83" fmla="*/ 1593 h 2057"/>
                  <a:gd name="T84" fmla="*/ 123 w 3215"/>
                  <a:gd name="T85" fmla="*/ 1354 h 2057"/>
                  <a:gd name="T86" fmla="*/ 35 w 3215"/>
                  <a:gd name="T87" fmla="*/ 1194 h 2057"/>
                  <a:gd name="T88" fmla="*/ 0 w 3215"/>
                  <a:gd name="T89" fmla="*/ 991 h 2057"/>
                  <a:gd name="T90" fmla="*/ 14 w 3215"/>
                  <a:gd name="T91" fmla="*/ 780 h 2057"/>
                  <a:gd name="T92" fmla="*/ 72 w 3215"/>
                  <a:gd name="T93" fmla="*/ 590 h 2057"/>
                  <a:gd name="T94" fmla="*/ 71 w 3215"/>
                  <a:gd name="T95" fmla="*/ 491 h 2057"/>
                  <a:gd name="T96" fmla="*/ 24 w 3215"/>
                  <a:gd name="T97" fmla="*/ 415 h 2057"/>
                  <a:gd name="T98" fmla="*/ 27 w 3215"/>
                  <a:gd name="T99" fmla="*/ 320 h 2057"/>
                  <a:gd name="T100" fmla="*/ 72 w 3215"/>
                  <a:gd name="T101" fmla="*/ 241 h 2057"/>
                  <a:gd name="T102" fmla="*/ 152 w 3215"/>
                  <a:gd name="T103" fmla="*/ 209 h 2057"/>
                  <a:gd name="T104" fmla="*/ 207 w 3215"/>
                  <a:gd name="T105" fmla="*/ 234 h 2057"/>
                  <a:gd name="T106" fmla="*/ 147 w 3215"/>
                  <a:gd name="T107" fmla="*/ 265 h 2057"/>
                  <a:gd name="T108" fmla="*/ 132 w 3215"/>
                  <a:gd name="T109" fmla="*/ 331 h 2057"/>
                  <a:gd name="T110" fmla="*/ 161 w 3215"/>
                  <a:gd name="T111" fmla="*/ 388 h 2057"/>
                  <a:gd name="T112" fmla="*/ 309 w 3215"/>
                  <a:gd name="T113" fmla="*/ 294 h 2057"/>
                  <a:gd name="T114" fmla="*/ 581 w 3215"/>
                  <a:gd name="T115" fmla="*/ 134 h 2057"/>
                  <a:gd name="T116" fmla="*/ 888 w 3215"/>
                  <a:gd name="T117" fmla="*/ 38 h 2057"/>
                  <a:gd name="T118" fmla="*/ 1209 w 3215"/>
                  <a:gd name="T119" fmla="*/ 1 h 2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15" h="2057">
                    <a:moveTo>
                      <a:pt x="2576" y="653"/>
                    </a:moveTo>
                    <a:lnTo>
                      <a:pt x="2553" y="656"/>
                    </a:lnTo>
                    <a:lnTo>
                      <a:pt x="2531" y="664"/>
                    </a:lnTo>
                    <a:lnTo>
                      <a:pt x="2511" y="676"/>
                    </a:lnTo>
                    <a:lnTo>
                      <a:pt x="2496" y="693"/>
                    </a:lnTo>
                    <a:lnTo>
                      <a:pt x="2484" y="711"/>
                    </a:lnTo>
                    <a:lnTo>
                      <a:pt x="2476" y="733"/>
                    </a:lnTo>
                    <a:lnTo>
                      <a:pt x="2473" y="756"/>
                    </a:lnTo>
                    <a:lnTo>
                      <a:pt x="2476" y="780"/>
                    </a:lnTo>
                    <a:lnTo>
                      <a:pt x="2484" y="802"/>
                    </a:lnTo>
                    <a:lnTo>
                      <a:pt x="2496" y="821"/>
                    </a:lnTo>
                    <a:lnTo>
                      <a:pt x="2511" y="837"/>
                    </a:lnTo>
                    <a:lnTo>
                      <a:pt x="2531" y="849"/>
                    </a:lnTo>
                    <a:lnTo>
                      <a:pt x="2553" y="857"/>
                    </a:lnTo>
                    <a:lnTo>
                      <a:pt x="2576" y="860"/>
                    </a:lnTo>
                    <a:lnTo>
                      <a:pt x="2600" y="857"/>
                    </a:lnTo>
                    <a:lnTo>
                      <a:pt x="2621" y="849"/>
                    </a:lnTo>
                    <a:lnTo>
                      <a:pt x="2640" y="837"/>
                    </a:lnTo>
                    <a:lnTo>
                      <a:pt x="2656" y="821"/>
                    </a:lnTo>
                    <a:lnTo>
                      <a:pt x="2669" y="802"/>
                    </a:lnTo>
                    <a:lnTo>
                      <a:pt x="2677" y="780"/>
                    </a:lnTo>
                    <a:lnTo>
                      <a:pt x="2679" y="756"/>
                    </a:lnTo>
                    <a:lnTo>
                      <a:pt x="2677" y="733"/>
                    </a:lnTo>
                    <a:lnTo>
                      <a:pt x="2669" y="711"/>
                    </a:lnTo>
                    <a:lnTo>
                      <a:pt x="2656" y="693"/>
                    </a:lnTo>
                    <a:lnTo>
                      <a:pt x="2640" y="676"/>
                    </a:lnTo>
                    <a:lnTo>
                      <a:pt x="2621" y="664"/>
                    </a:lnTo>
                    <a:lnTo>
                      <a:pt x="2600" y="656"/>
                    </a:lnTo>
                    <a:lnTo>
                      <a:pt x="2576" y="653"/>
                    </a:lnTo>
                    <a:close/>
                    <a:moveTo>
                      <a:pt x="1275" y="109"/>
                    </a:moveTo>
                    <a:lnTo>
                      <a:pt x="1179" y="112"/>
                    </a:lnTo>
                    <a:lnTo>
                      <a:pt x="1083" y="122"/>
                    </a:lnTo>
                    <a:lnTo>
                      <a:pt x="988" y="139"/>
                    </a:lnTo>
                    <a:lnTo>
                      <a:pt x="894" y="162"/>
                    </a:lnTo>
                    <a:lnTo>
                      <a:pt x="802" y="190"/>
                    </a:lnTo>
                    <a:lnTo>
                      <a:pt x="834" y="257"/>
                    </a:lnTo>
                    <a:lnTo>
                      <a:pt x="920" y="230"/>
                    </a:lnTo>
                    <a:lnTo>
                      <a:pt x="1008" y="209"/>
                    </a:lnTo>
                    <a:lnTo>
                      <a:pt x="1096" y="193"/>
                    </a:lnTo>
                    <a:lnTo>
                      <a:pt x="1185" y="185"/>
                    </a:lnTo>
                    <a:lnTo>
                      <a:pt x="1275" y="181"/>
                    </a:lnTo>
                    <a:lnTo>
                      <a:pt x="1365" y="184"/>
                    </a:lnTo>
                    <a:lnTo>
                      <a:pt x="1455" y="192"/>
                    </a:lnTo>
                    <a:lnTo>
                      <a:pt x="1543" y="208"/>
                    </a:lnTo>
                    <a:lnTo>
                      <a:pt x="1630" y="227"/>
                    </a:lnTo>
                    <a:lnTo>
                      <a:pt x="1717" y="255"/>
                    </a:lnTo>
                    <a:lnTo>
                      <a:pt x="1749" y="187"/>
                    </a:lnTo>
                    <a:lnTo>
                      <a:pt x="1657" y="158"/>
                    </a:lnTo>
                    <a:lnTo>
                      <a:pt x="1562" y="137"/>
                    </a:lnTo>
                    <a:lnTo>
                      <a:pt x="1467" y="121"/>
                    </a:lnTo>
                    <a:lnTo>
                      <a:pt x="1372" y="112"/>
                    </a:lnTo>
                    <a:lnTo>
                      <a:pt x="1275" y="109"/>
                    </a:lnTo>
                    <a:close/>
                    <a:moveTo>
                      <a:pt x="1289" y="0"/>
                    </a:moveTo>
                    <a:lnTo>
                      <a:pt x="1368" y="2"/>
                    </a:lnTo>
                    <a:lnTo>
                      <a:pt x="1447" y="7"/>
                    </a:lnTo>
                    <a:lnTo>
                      <a:pt x="1524" y="16"/>
                    </a:lnTo>
                    <a:lnTo>
                      <a:pt x="1599" y="28"/>
                    </a:lnTo>
                    <a:lnTo>
                      <a:pt x="1672" y="44"/>
                    </a:lnTo>
                    <a:lnTo>
                      <a:pt x="1743" y="61"/>
                    </a:lnTo>
                    <a:lnTo>
                      <a:pt x="1811" y="82"/>
                    </a:lnTo>
                    <a:lnTo>
                      <a:pt x="1876" y="106"/>
                    </a:lnTo>
                    <a:lnTo>
                      <a:pt x="1939" y="132"/>
                    </a:lnTo>
                    <a:lnTo>
                      <a:pt x="1997" y="161"/>
                    </a:lnTo>
                    <a:lnTo>
                      <a:pt x="2052" y="191"/>
                    </a:lnTo>
                    <a:lnTo>
                      <a:pt x="2102" y="225"/>
                    </a:lnTo>
                    <a:lnTo>
                      <a:pt x="2147" y="261"/>
                    </a:lnTo>
                    <a:lnTo>
                      <a:pt x="2187" y="301"/>
                    </a:lnTo>
                    <a:lnTo>
                      <a:pt x="2216" y="269"/>
                    </a:lnTo>
                    <a:lnTo>
                      <a:pt x="2248" y="238"/>
                    </a:lnTo>
                    <a:lnTo>
                      <a:pt x="2281" y="209"/>
                    </a:lnTo>
                    <a:lnTo>
                      <a:pt x="2317" y="179"/>
                    </a:lnTo>
                    <a:lnTo>
                      <a:pt x="2355" y="153"/>
                    </a:lnTo>
                    <a:lnTo>
                      <a:pt x="2395" y="130"/>
                    </a:lnTo>
                    <a:lnTo>
                      <a:pt x="2437" y="109"/>
                    </a:lnTo>
                    <a:lnTo>
                      <a:pt x="2481" y="93"/>
                    </a:lnTo>
                    <a:lnTo>
                      <a:pt x="2527" y="82"/>
                    </a:lnTo>
                    <a:lnTo>
                      <a:pt x="2576" y="76"/>
                    </a:lnTo>
                    <a:lnTo>
                      <a:pt x="2625" y="76"/>
                    </a:lnTo>
                    <a:lnTo>
                      <a:pt x="2602" y="98"/>
                    </a:lnTo>
                    <a:lnTo>
                      <a:pt x="2582" y="126"/>
                    </a:lnTo>
                    <a:lnTo>
                      <a:pt x="2567" y="155"/>
                    </a:lnTo>
                    <a:lnTo>
                      <a:pt x="2555" y="188"/>
                    </a:lnTo>
                    <a:lnTo>
                      <a:pt x="2545" y="224"/>
                    </a:lnTo>
                    <a:lnTo>
                      <a:pt x="2537" y="262"/>
                    </a:lnTo>
                    <a:lnTo>
                      <a:pt x="2532" y="303"/>
                    </a:lnTo>
                    <a:lnTo>
                      <a:pt x="2527" y="345"/>
                    </a:lnTo>
                    <a:lnTo>
                      <a:pt x="2524" y="387"/>
                    </a:lnTo>
                    <a:lnTo>
                      <a:pt x="2584" y="418"/>
                    </a:lnTo>
                    <a:lnTo>
                      <a:pt x="2640" y="451"/>
                    </a:lnTo>
                    <a:lnTo>
                      <a:pt x="2693" y="488"/>
                    </a:lnTo>
                    <a:lnTo>
                      <a:pt x="2742" y="528"/>
                    </a:lnTo>
                    <a:lnTo>
                      <a:pt x="2788" y="572"/>
                    </a:lnTo>
                    <a:lnTo>
                      <a:pt x="2831" y="619"/>
                    </a:lnTo>
                    <a:lnTo>
                      <a:pt x="2872" y="668"/>
                    </a:lnTo>
                    <a:lnTo>
                      <a:pt x="2908" y="722"/>
                    </a:lnTo>
                    <a:lnTo>
                      <a:pt x="2942" y="777"/>
                    </a:lnTo>
                    <a:lnTo>
                      <a:pt x="2974" y="836"/>
                    </a:lnTo>
                    <a:lnTo>
                      <a:pt x="2990" y="837"/>
                    </a:lnTo>
                    <a:lnTo>
                      <a:pt x="3011" y="838"/>
                    </a:lnTo>
                    <a:lnTo>
                      <a:pt x="3036" y="838"/>
                    </a:lnTo>
                    <a:lnTo>
                      <a:pt x="3064" y="837"/>
                    </a:lnTo>
                    <a:lnTo>
                      <a:pt x="3093" y="836"/>
                    </a:lnTo>
                    <a:lnTo>
                      <a:pt x="3124" y="835"/>
                    </a:lnTo>
                    <a:lnTo>
                      <a:pt x="3154" y="834"/>
                    </a:lnTo>
                    <a:lnTo>
                      <a:pt x="3183" y="835"/>
                    </a:lnTo>
                    <a:lnTo>
                      <a:pt x="3211" y="836"/>
                    </a:lnTo>
                    <a:lnTo>
                      <a:pt x="3214" y="886"/>
                    </a:lnTo>
                    <a:lnTo>
                      <a:pt x="3215" y="934"/>
                    </a:lnTo>
                    <a:lnTo>
                      <a:pt x="3215" y="979"/>
                    </a:lnTo>
                    <a:lnTo>
                      <a:pt x="3213" y="1022"/>
                    </a:lnTo>
                    <a:lnTo>
                      <a:pt x="3209" y="1061"/>
                    </a:lnTo>
                    <a:lnTo>
                      <a:pt x="3203" y="1098"/>
                    </a:lnTo>
                    <a:lnTo>
                      <a:pt x="3194" y="1130"/>
                    </a:lnTo>
                    <a:lnTo>
                      <a:pt x="3182" y="1161"/>
                    </a:lnTo>
                    <a:lnTo>
                      <a:pt x="3167" y="1187"/>
                    </a:lnTo>
                    <a:lnTo>
                      <a:pt x="3149" y="1209"/>
                    </a:lnTo>
                    <a:lnTo>
                      <a:pt x="3092" y="1265"/>
                    </a:lnTo>
                    <a:lnTo>
                      <a:pt x="3034" y="1316"/>
                    </a:lnTo>
                    <a:lnTo>
                      <a:pt x="2974" y="1364"/>
                    </a:lnTo>
                    <a:lnTo>
                      <a:pt x="2912" y="1408"/>
                    </a:lnTo>
                    <a:lnTo>
                      <a:pt x="2851" y="1449"/>
                    </a:lnTo>
                    <a:lnTo>
                      <a:pt x="2788" y="1486"/>
                    </a:lnTo>
                    <a:lnTo>
                      <a:pt x="2726" y="1521"/>
                    </a:lnTo>
                    <a:lnTo>
                      <a:pt x="2664" y="1552"/>
                    </a:lnTo>
                    <a:lnTo>
                      <a:pt x="2604" y="1580"/>
                    </a:lnTo>
                    <a:lnTo>
                      <a:pt x="2546" y="1605"/>
                    </a:lnTo>
                    <a:lnTo>
                      <a:pt x="2490" y="1627"/>
                    </a:lnTo>
                    <a:lnTo>
                      <a:pt x="2437" y="1648"/>
                    </a:lnTo>
                    <a:lnTo>
                      <a:pt x="2388" y="1665"/>
                    </a:lnTo>
                    <a:lnTo>
                      <a:pt x="2342" y="1680"/>
                    </a:lnTo>
                    <a:lnTo>
                      <a:pt x="2300" y="1692"/>
                    </a:lnTo>
                    <a:lnTo>
                      <a:pt x="2263" y="1702"/>
                    </a:lnTo>
                    <a:lnTo>
                      <a:pt x="2232" y="1710"/>
                    </a:lnTo>
                    <a:lnTo>
                      <a:pt x="2207" y="1716"/>
                    </a:lnTo>
                    <a:lnTo>
                      <a:pt x="2187" y="1720"/>
                    </a:lnTo>
                    <a:lnTo>
                      <a:pt x="2177" y="1776"/>
                    </a:lnTo>
                    <a:lnTo>
                      <a:pt x="2172" y="1833"/>
                    </a:lnTo>
                    <a:lnTo>
                      <a:pt x="2172" y="1890"/>
                    </a:lnTo>
                    <a:lnTo>
                      <a:pt x="2175" y="1946"/>
                    </a:lnTo>
                    <a:lnTo>
                      <a:pt x="2182" y="2002"/>
                    </a:lnTo>
                    <a:lnTo>
                      <a:pt x="2190" y="2057"/>
                    </a:lnTo>
                    <a:lnTo>
                      <a:pt x="1774" y="2057"/>
                    </a:lnTo>
                    <a:lnTo>
                      <a:pt x="1735" y="2004"/>
                    </a:lnTo>
                    <a:lnTo>
                      <a:pt x="1697" y="1948"/>
                    </a:lnTo>
                    <a:lnTo>
                      <a:pt x="1662" y="1890"/>
                    </a:lnTo>
                    <a:lnTo>
                      <a:pt x="1627" y="1832"/>
                    </a:lnTo>
                    <a:lnTo>
                      <a:pt x="1513" y="1840"/>
                    </a:lnTo>
                    <a:lnTo>
                      <a:pt x="1400" y="1843"/>
                    </a:lnTo>
                    <a:lnTo>
                      <a:pt x="1288" y="1842"/>
                    </a:lnTo>
                    <a:lnTo>
                      <a:pt x="1178" y="1837"/>
                    </a:lnTo>
                    <a:lnTo>
                      <a:pt x="1070" y="1830"/>
                    </a:lnTo>
                    <a:lnTo>
                      <a:pt x="965" y="1818"/>
                    </a:lnTo>
                    <a:lnTo>
                      <a:pt x="863" y="1802"/>
                    </a:lnTo>
                    <a:lnTo>
                      <a:pt x="765" y="1783"/>
                    </a:lnTo>
                    <a:lnTo>
                      <a:pt x="762" y="1841"/>
                    </a:lnTo>
                    <a:lnTo>
                      <a:pt x="763" y="1898"/>
                    </a:lnTo>
                    <a:lnTo>
                      <a:pt x="766" y="1952"/>
                    </a:lnTo>
                    <a:lnTo>
                      <a:pt x="772" y="2005"/>
                    </a:lnTo>
                    <a:lnTo>
                      <a:pt x="779" y="2057"/>
                    </a:lnTo>
                    <a:lnTo>
                      <a:pt x="359" y="2057"/>
                    </a:lnTo>
                    <a:lnTo>
                      <a:pt x="326" y="2010"/>
                    </a:lnTo>
                    <a:lnTo>
                      <a:pt x="297" y="1960"/>
                    </a:lnTo>
                    <a:lnTo>
                      <a:pt x="271" y="1905"/>
                    </a:lnTo>
                    <a:lnTo>
                      <a:pt x="249" y="1848"/>
                    </a:lnTo>
                    <a:lnTo>
                      <a:pt x="229" y="1788"/>
                    </a:lnTo>
                    <a:lnTo>
                      <a:pt x="212" y="1725"/>
                    </a:lnTo>
                    <a:lnTo>
                      <a:pt x="197" y="1660"/>
                    </a:lnTo>
                    <a:lnTo>
                      <a:pt x="184" y="1593"/>
                    </a:lnTo>
                    <a:lnTo>
                      <a:pt x="173" y="1524"/>
                    </a:lnTo>
                    <a:lnTo>
                      <a:pt x="163" y="1454"/>
                    </a:lnTo>
                    <a:lnTo>
                      <a:pt x="155" y="1383"/>
                    </a:lnTo>
                    <a:lnTo>
                      <a:pt x="123" y="1354"/>
                    </a:lnTo>
                    <a:lnTo>
                      <a:pt x="96" y="1319"/>
                    </a:lnTo>
                    <a:lnTo>
                      <a:pt x="72" y="1280"/>
                    </a:lnTo>
                    <a:lnTo>
                      <a:pt x="52" y="1239"/>
                    </a:lnTo>
                    <a:lnTo>
                      <a:pt x="35" y="1194"/>
                    </a:lnTo>
                    <a:lnTo>
                      <a:pt x="22" y="1146"/>
                    </a:lnTo>
                    <a:lnTo>
                      <a:pt x="11" y="1095"/>
                    </a:lnTo>
                    <a:lnTo>
                      <a:pt x="4" y="1044"/>
                    </a:lnTo>
                    <a:lnTo>
                      <a:pt x="0" y="991"/>
                    </a:lnTo>
                    <a:lnTo>
                      <a:pt x="0" y="939"/>
                    </a:lnTo>
                    <a:lnTo>
                      <a:pt x="1" y="885"/>
                    </a:lnTo>
                    <a:lnTo>
                      <a:pt x="7" y="833"/>
                    </a:lnTo>
                    <a:lnTo>
                      <a:pt x="14" y="780"/>
                    </a:lnTo>
                    <a:lnTo>
                      <a:pt x="25" y="730"/>
                    </a:lnTo>
                    <a:lnTo>
                      <a:pt x="38" y="681"/>
                    </a:lnTo>
                    <a:lnTo>
                      <a:pt x="54" y="633"/>
                    </a:lnTo>
                    <a:lnTo>
                      <a:pt x="72" y="590"/>
                    </a:lnTo>
                    <a:lnTo>
                      <a:pt x="93" y="549"/>
                    </a:lnTo>
                    <a:lnTo>
                      <a:pt x="117" y="512"/>
                    </a:lnTo>
                    <a:lnTo>
                      <a:pt x="92" y="503"/>
                    </a:lnTo>
                    <a:lnTo>
                      <a:pt x="71" y="491"/>
                    </a:lnTo>
                    <a:lnTo>
                      <a:pt x="55" y="476"/>
                    </a:lnTo>
                    <a:lnTo>
                      <a:pt x="41" y="457"/>
                    </a:lnTo>
                    <a:lnTo>
                      <a:pt x="31" y="436"/>
                    </a:lnTo>
                    <a:lnTo>
                      <a:pt x="24" y="415"/>
                    </a:lnTo>
                    <a:lnTo>
                      <a:pt x="20" y="392"/>
                    </a:lnTo>
                    <a:lnTo>
                      <a:pt x="20" y="367"/>
                    </a:lnTo>
                    <a:lnTo>
                      <a:pt x="22" y="343"/>
                    </a:lnTo>
                    <a:lnTo>
                      <a:pt x="27" y="320"/>
                    </a:lnTo>
                    <a:lnTo>
                      <a:pt x="35" y="297"/>
                    </a:lnTo>
                    <a:lnTo>
                      <a:pt x="45" y="277"/>
                    </a:lnTo>
                    <a:lnTo>
                      <a:pt x="58" y="257"/>
                    </a:lnTo>
                    <a:lnTo>
                      <a:pt x="72" y="241"/>
                    </a:lnTo>
                    <a:lnTo>
                      <a:pt x="90" y="226"/>
                    </a:lnTo>
                    <a:lnTo>
                      <a:pt x="109" y="216"/>
                    </a:lnTo>
                    <a:lnTo>
                      <a:pt x="129" y="211"/>
                    </a:lnTo>
                    <a:lnTo>
                      <a:pt x="152" y="209"/>
                    </a:lnTo>
                    <a:lnTo>
                      <a:pt x="177" y="213"/>
                    </a:lnTo>
                    <a:lnTo>
                      <a:pt x="202" y="222"/>
                    </a:lnTo>
                    <a:lnTo>
                      <a:pt x="229" y="237"/>
                    </a:lnTo>
                    <a:lnTo>
                      <a:pt x="207" y="234"/>
                    </a:lnTo>
                    <a:lnTo>
                      <a:pt x="187" y="236"/>
                    </a:lnTo>
                    <a:lnTo>
                      <a:pt x="171" y="243"/>
                    </a:lnTo>
                    <a:lnTo>
                      <a:pt x="157" y="253"/>
                    </a:lnTo>
                    <a:lnTo>
                      <a:pt x="147" y="265"/>
                    </a:lnTo>
                    <a:lnTo>
                      <a:pt x="138" y="280"/>
                    </a:lnTo>
                    <a:lnTo>
                      <a:pt x="134" y="296"/>
                    </a:lnTo>
                    <a:lnTo>
                      <a:pt x="130" y="314"/>
                    </a:lnTo>
                    <a:lnTo>
                      <a:pt x="132" y="331"/>
                    </a:lnTo>
                    <a:lnTo>
                      <a:pt x="135" y="348"/>
                    </a:lnTo>
                    <a:lnTo>
                      <a:pt x="140" y="364"/>
                    </a:lnTo>
                    <a:lnTo>
                      <a:pt x="149" y="377"/>
                    </a:lnTo>
                    <a:lnTo>
                      <a:pt x="161" y="388"/>
                    </a:lnTo>
                    <a:lnTo>
                      <a:pt x="175" y="396"/>
                    </a:lnTo>
                    <a:lnTo>
                      <a:pt x="192" y="399"/>
                    </a:lnTo>
                    <a:lnTo>
                      <a:pt x="249" y="345"/>
                    </a:lnTo>
                    <a:lnTo>
                      <a:pt x="309" y="294"/>
                    </a:lnTo>
                    <a:lnTo>
                      <a:pt x="373" y="248"/>
                    </a:lnTo>
                    <a:lnTo>
                      <a:pt x="440" y="207"/>
                    </a:lnTo>
                    <a:lnTo>
                      <a:pt x="510" y="168"/>
                    </a:lnTo>
                    <a:lnTo>
                      <a:pt x="581" y="134"/>
                    </a:lnTo>
                    <a:lnTo>
                      <a:pt x="656" y="105"/>
                    </a:lnTo>
                    <a:lnTo>
                      <a:pt x="732" y="79"/>
                    </a:lnTo>
                    <a:lnTo>
                      <a:pt x="809" y="57"/>
                    </a:lnTo>
                    <a:lnTo>
                      <a:pt x="888" y="38"/>
                    </a:lnTo>
                    <a:lnTo>
                      <a:pt x="968" y="24"/>
                    </a:lnTo>
                    <a:lnTo>
                      <a:pt x="1048" y="12"/>
                    </a:lnTo>
                    <a:lnTo>
                      <a:pt x="1129" y="4"/>
                    </a:lnTo>
                    <a:lnTo>
                      <a:pt x="1209" y="1"/>
                    </a:lnTo>
                    <a:lnTo>
                      <a:pt x="1289"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200">
                  <a:solidFill>
                    <a:prstClr val="black"/>
                  </a:solidFill>
                </a:endParaRPr>
              </a:p>
            </p:txBody>
          </p:sp>
        </p:grpSp>
      </p:grpSp>
      <p:grpSp>
        <p:nvGrpSpPr>
          <p:cNvPr id="42" name="Group 41"/>
          <p:cNvGrpSpPr/>
          <p:nvPr/>
        </p:nvGrpSpPr>
        <p:grpSpPr>
          <a:xfrm>
            <a:off x="4820448" y="1956559"/>
            <a:ext cx="1371600" cy="1028700"/>
            <a:chOff x="6405034" y="2438400"/>
            <a:chExt cx="1828800" cy="1828800"/>
          </a:xfrm>
        </p:grpSpPr>
        <p:sp>
          <p:nvSpPr>
            <p:cNvPr id="4" name="Oval 3"/>
            <p:cNvSpPr/>
            <p:nvPr/>
          </p:nvSpPr>
          <p:spPr>
            <a:xfrm>
              <a:off x="6405034" y="2438400"/>
              <a:ext cx="1828800" cy="1828800"/>
            </a:xfrm>
            <a:prstGeom prst="ellipse">
              <a:avLst/>
            </a:prstGeom>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600">
                <a:ln>
                  <a:solidFill>
                    <a:prstClr val="white"/>
                  </a:solidFill>
                </a:ln>
                <a:solidFill>
                  <a:prstClr val="white"/>
                </a:solidFill>
              </a:endParaRPr>
            </a:p>
          </p:txBody>
        </p:sp>
        <p:grpSp>
          <p:nvGrpSpPr>
            <p:cNvPr id="29" name="Group 12"/>
            <p:cNvGrpSpPr>
              <a:grpSpLocks noChangeAspect="1"/>
            </p:cNvGrpSpPr>
            <p:nvPr/>
          </p:nvGrpSpPr>
          <p:grpSpPr bwMode="auto">
            <a:xfrm>
              <a:off x="6925438" y="2977232"/>
              <a:ext cx="787992" cy="751137"/>
              <a:chOff x="-1286" y="1448"/>
              <a:chExt cx="784" cy="749"/>
            </a:xfrm>
            <a:solidFill>
              <a:schemeClr val="bg1"/>
            </a:solidFill>
          </p:grpSpPr>
          <p:sp>
            <p:nvSpPr>
              <p:cNvPr id="30" name="Freeform 14"/>
              <p:cNvSpPr>
                <a:spLocks/>
              </p:cNvSpPr>
              <p:nvPr/>
            </p:nvSpPr>
            <p:spPr bwMode="auto">
              <a:xfrm>
                <a:off x="-1187" y="1448"/>
                <a:ext cx="176" cy="176"/>
              </a:xfrm>
              <a:custGeom>
                <a:avLst/>
                <a:gdLst>
                  <a:gd name="T0" fmla="*/ 440 w 879"/>
                  <a:gd name="T1" fmla="*/ 0 h 879"/>
                  <a:gd name="T2" fmla="*/ 494 w 879"/>
                  <a:gd name="T3" fmla="*/ 2 h 879"/>
                  <a:gd name="T4" fmla="*/ 548 w 879"/>
                  <a:gd name="T5" fmla="*/ 13 h 879"/>
                  <a:gd name="T6" fmla="*/ 598 w 879"/>
                  <a:gd name="T7" fmla="*/ 28 h 879"/>
                  <a:gd name="T8" fmla="*/ 646 w 879"/>
                  <a:gd name="T9" fmla="*/ 51 h 879"/>
                  <a:gd name="T10" fmla="*/ 691 w 879"/>
                  <a:gd name="T11" fmla="*/ 78 h 879"/>
                  <a:gd name="T12" fmla="*/ 731 w 879"/>
                  <a:gd name="T13" fmla="*/ 111 h 879"/>
                  <a:gd name="T14" fmla="*/ 768 w 879"/>
                  <a:gd name="T15" fmla="*/ 148 h 879"/>
                  <a:gd name="T16" fmla="*/ 801 w 879"/>
                  <a:gd name="T17" fmla="*/ 188 h 879"/>
                  <a:gd name="T18" fmla="*/ 828 w 879"/>
                  <a:gd name="T19" fmla="*/ 232 h 879"/>
                  <a:gd name="T20" fmla="*/ 849 w 879"/>
                  <a:gd name="T21" fmla="*/ 280 h 879"/>
                  <a:gd name="T22" fmla="*/ 866 w 879"/>
                  <a:gd name="T23" fmla="*/ 331 h 879"/>
                  <a:gd name="T24" fmla="*/ 876 w 879"/>
                  <a:gd name="T25" fmla="*/ 383 h 879"/>
                  <a:gd name="T26" fmla="*/ 879 w 879"/>
                  <a:gd name="T27" fmla="*/ 439 h 879"/>
                  <a:gd name="T28" fmla="*/ 876 w 879"/>
                  <a:gd name="T29" fmla="*/ 494 h 879"/>
                  <a:gd name="T30" fmla="*/ 866 w 879"/>
                  <a:gd name="T31" fmla="*/ 548 h 879"/>
                  <a:gd name="T32" fmla="*/ 849 w 879"/>
                  <a:gd name="T33" fmla="*/ 598 h 879"/>
                  <a:gd name="T34" fmla="*/ 828 w 879"/>
                  <a:gd name="T35" fmla="*/ 646 h 879"/>
                  <a:gd name="T36" fmla="*/ 801 w 879"/>
                  <a:gd name="T37" fmla="*/ 691 h 879"/>
                  <a:gd name="T38" fmla="*/ 768 w 879"/>
                  <a:gd name="T39" fmla="*/ 731 h 879"/>
                  <a:gd name="T40" fmla="*/ 731 w 879"/>
                  <a:gd name="T41" fmla="*/ 768 h 879"/>
                  <a:gd name="T42" fmla="*/ 691 w 879"/>
                  <a:gd name="T43" fmla="*/ 800 h 879"/>
                  <a:gd name="T44" fmla="*/ 646 w 879"/>
                  <a:gd name="T45" fmla="*/ 828 h 879"/>
                  <a:gd name="T46" fmla="*/ 598 w 879"/>
                  <a:gd name="T47" fmla="*/ 849 h 879"/>
                  <a:gd name="T48" fmla="*/ 548 w 879"/>
                  <a:gd name="T49" fmla="*/ 866 h 879"/>
                  <a:gd name="T50" fmla="*/ 494 w 879"/>
                  <a:gd name="T51" fmla="*/ 875 h 879"/>
                  <a:gd name="T52" fmla="*/ 440 w 879"/>
                  <a:gd name="T53" fmla="*/ 879 h 879"/>
                  <a:gd name="T54" fmla="*/ 385 w 879"/>
                  <a:gd name="T55" fmla="*/ 875 h 879"/>
                  <a:gd name="T56" fmla="*/ 331 w 879"/>
                  <a:gd name="T57" fmla="*/ 866 h 879"/>
                  <a:gd name="T58" fmla="*/ 280 w 879"/>
                  <a:gd name="T59" fmla="*/ 849 h 879"/>
                  <a:gd name="T60" fmla="*/ 232 w 879"/>
                  <a:gd name="T61" fmla="*/ 828 h 879"/>
                  <a:gd name="T62" fmla="*/ 188 w 879"/>
                  <a:gd name="T63" fmla="*/ 800 h 879"/>
                  <a:gd name="T64" fmla="*/ 148 w 879"/>
                  <a:gd name="T65" fmla="*/ 768 h 879"/>
                  <a:gd name="T66" fmla="*/ 111 w 879"/>
                  <a:gd name="T67" fmla="*/ 731 h 879"/>
                  <a:gd name="T68" fmla="*/ 79 w 879"/>
                  <a:gd name="T69" fmla="*/ 691 h 879"/>
                  <a:gd name="T70" fmla="*/ 51 w 879"/>
                  <a:gd name="T71" fmla="*/ 646 h 879"/>
                  <a:gd name="T72" fmla="*/ 29 w 879"/>
                  <a:gd name="T73" fmla="*/ 598 h 879"/>
                  <a:gd name="T74" fmla="*/ 13 w 879"/>
                  <a:gd name="T75" fmla="*/ 548 h 879"/>
                  <a:gd name="T76" fmla="*/ 3 w 879"/>
                  <a:gd name="T77" fmla="*/ 494 h 879"/>
                  <a:gd name="T78" fmla="*/ 0 w 879"/>
                  <a:gd name="T79" fmla="*/ 439 h 879"/>
                  <a:gd name="T80" fmla="*/ 3 w 879"/>
                  <a:gd name="T81" fmla="*/ 383 h 879"/>
                  <a:gd name="T82" fmla="*/ 13 w 879"/>
                  <a:gd name="T83" fmla="*/ 331 h 879"/>
                  <a:gd name="T84" fmla="*/ 29 w 879"/>
                  <a:gd name="T85" fmla="*/ 280 h 879"/>
                  <a:gd name="T86" fmla="*/ 51 w 879"/>
                  <a:gd name="T87" fmla="*/ 232 h 879"/>
                  <a:gd name="T88" fmla="*/ 79 w 879"/>
                  <a:gd name="T89" fmla="*/ 188 h 879"/>
                  <a:gd name="T90" fmla="*/ 111 w 879"/>
                  <a:gd name="T91" fmla="*/ 148 h 879"/>
                  <a:gd name="T92" fmla="*/ 148 w 879"/>
                  <a:gd name="T93" fmla="*/ 111 h 879"/>
                  <a:gd name="T94" fmla="*/ 188 w 879"/>
                  <a:gd name="T95" fmla="*/ 78 h 879"/>
                  <a:gd name="T96" fmla="*/ 232 w 879"/>
                  <a:gd name="T97" fmla="*/ 51 h 879"/>
                  <a:gd name="T98" fmla="*/ 280 w 879"/>
                  <a:gd name="T99" fmla="*/ 28 h 879"/>
                  <a:gd name="T100" fmla="*/ 331 w 879"/>
                  <a:gd name="T101" fmla="*/ 13 h 879"/>
                  <a:gd name="T102" fmla="*/ 385 w 879"/>
                  <a:gd name="T103" fmla="*/ 2 h 879"/>
                  <a:gd name="T104" fmla="*/ 440 w 879"/>
                  <a:gd name="T105" fmla="*/ 0 h 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79" h="879">
                    <a:moveTo>
                      <a:pt x="440" y="0"/>
                    </a:moveTo>
                    <a:lnTo>
                      <a:pt x="494" y="2"/>
                    </a:lnTo>
                    <a:lnTo>
                      <a:pt x="548" y="13"/>
                    </a:lnTo>
                    <a:lnTo>
                      <a:pt x="598" y="28"/>
                    </a:lnTo>
                    <a:lnTo>
                      <a:pt x="646" y="51"/>
                    </a:lnTo>
                    <a:lnTo>
                      <a:pt x="691" y="78"/>
                    </a:lnTo>
                    <a:lnTo>
                      <a:pt x="731" y="111"/>
                    </a:lnTo>
                    <a:lnTo>
                      <a:pt x="768" y="148"/>
                    </a:lnTo>
                    <a:lnTo>
                      <a:pt x="801" y="188"/>
                    </a:lnTo>
                    <a:lnTo>
                      <a:pt x="828" y="232"/>
                    </a:lnTo>
                    <a:lnTo>
                      <a:pt x="849" y="280"/>
                    </a:lnTo>
                    <a:lnTo>
                      <a:pt x="866" y="331"/>
                    </a:lnTo>
                    <a:lnTo>
                      <a:pt x="876" y="383"/>
                    </a:lnTo>
                    <a:lnTo>
                      <a:pt x="879" y="439"/>
                    </a:lnTo>
                    <a:lnTo>
                      <a:pt x="876" y="494"/>
                    </a:lnTo>
                    <a:lnTo>
                      <a:pt x="866" y="548"/>
                    </a:lnTo>
                    <a:lnTo>
                      <a:pt x="849" y="598"/>
                    </a:lnTo>
                    <a:lnTo>
                      <a:pt x="828" y="646"/>
                    </a:lnTo>
                    <a:lnTo>
                      <a:pt x="801" y="691"/>
                    </a:lnTo>
                    <a:lnTo>
                      <a:pt x="768" y="731"/>
                    </a:lnTo>
                    <a:lnTo>
                      <a:pt x="731" y="768"/>
                    </a:lnTo>
                    <a:lnTo>
                      <a:pt x="691" y="800"/>
                    </a:lnTo>
                    <a:lnTo>
                      <a:pt x="646" y="828"/>
                    </a:lnTo>
                    <a:lnTo>
                      <a:pt x="598" y="849"/>
                    </a:lnTo>
                    <a:lnTo>
                      <a:pt x="548" y="866"/>
                    </a:lnTo>
                    <a:lnTo>
                      <a:pt x="494" y="875"/>
                    </a:lnTo>
                    <a:lnTo>
                      <a:pt x="440" y="879"/>
                    </a:lnTo>
                    <a:lnTo>
                      <a:pt x="385" y="875"/>
                    </a:lnTo>
                    <a:lnTo>
                      <a:pt x="331" y="866"/>
                    </a:lnTo>
                    <a:lnTo>
                      <a:pt x="280" y="849"/>
                    </a:lnTo>
                    <a:lnTo>
                      <a:pt x="232" y="828"/>
                    </a:lnTo>
                    <a:lnTo>
                      <a:pt x="188" y="800"/>
                    </a:lnTo>
                    <a:lnTo>
                      <a:pt x="148" y="768"/>
                    </a:lnTo>
                    <a:lnTo>
                      <a:pt x="111" y="731"/>
                    </a:lnTo>
                    <a:lnTo>
                      <a:pt x="79" y="691"/>
                    </a:lnTo>
                    <a:lnTo>
                      <a:pt x="51" y="646"/>
                    </a:lnTo>
                    <a:lnTo>
                      <a:pt x="29" y="598"/>
                    </a:lnTo>
                    <a:lnTo>
                      <a:pt x="13" y="548"/>
                    </a:lnTo>
                    <a:lnTo>
                      <a:pt x="3" y="494"/>
                    </a:lnTo>
                    <a:lnTo>
                      <a:pt x="0" y="439"/>
                    </a:lnTo>
                    <a:lnTo>
                      <a:pt x="3" y="383"/>
                    </a:lnTo>
                    <a:lnTo>
                      <a:pt x="13" y="331"/>
                    </a:lnTo>
                    <a:lnTo>
                      <a:pt x="29" y="280"/>
                    </a:lnTo>
                    <a:lnTo>
                      <a:pt x="51" y="232"/>
                    </a:lnTo>
                    <a:lnTo>
                      <a:pt x="79" y="188"/>
                    </a:lnTo>
                    <a:lnTo>
                      <a:pt x="111" y="148"/>
                    </a:lnTo>
                    <a:lnTo>
                      <a:pt x="148" y="111"/>
                    </a:lnTo>
                    <a:lnTo>
                      <a:pt x="188" y="78"/>
                    </a:lnTo>
                    <a:lnTo>
                      <a:pt x="232" y="51"/>
                    </a:lnTo>
                    <a:lnTo>
                      <a:pt x="280" y="28"/>
                    </a:lnTo>
                    <a:lnTo>
                      <a:pt x="331" y="13"/>
                    </a:lnTo>
                    <a:lnTo>
                      <a:pt x="385" y="2"/>
                    </a:lnTo>
                    <a:lnTo>
                      <a:pt x="44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200">
                  <a:solidFill>
                    <a:prstClr val="black"/>
                  </a:solidFill>
                </a:endParaRPr>
              </a:p>
            </p:txBody>
          </p:sp>
          <p:sp>
            <p:nvSpPr>
              <p:cNvPr id="31" name="Freeform 15"/>
              <p:cNvSpPr>
                <a:spLocks/>
              </p:cNvSpPr>
              <p:nvPr/>
            </p:nvSpPr>
            <p:spPr bwMode="auto">
              <a:xfrm>
                <a:off x="-1200" y="1626"/>
                <a:ext cx="342" cy="568"/>
              </a:xfrm>
              <a:custGeom>
                <a:avLst/>
                <a:gdLst>
                  <a:gd name="T0" fmla="*/ 448 w 1709"/>
                  <a:gd name="T1" fmla="*/ 3 h 2837"/>
                  <a:gd name="T2" fmla="*/ 492 w 1709"/>
                  <a:gd name="T3" fmla="*/ 11 h 2837"/>
                  <a:gd name="T4" fmla="*/ 544 w 1709"/>
                  <a:gd name="T5" fmla="*/ 25 h 2837"/>
                  <a:gd name="T6" fmla="*/ 665 w 1709"/>
                  <a:gd name="T7" fmla="*/ 90 h 2837"/>
                  <a:gd name="T8" fmla="*/ 760 w 1709"/>
                  <a:gd name="T9" fmla="*/ 189 h 2837"/>
                  <a:gd name="T10" fmla="*/ 846 w 1709"/>
                  <a:gd name="T11" fmla="*/ 305 h 2837"/>
                  <a:gd name="T12" fmla="*/ 953 w 1709"/>
                  <a:gd name="T13" fmla="*/ 440 h 2837"/>
                  <a:gd name="T14" fmla="*/ 1045 w 1709"/>
                  <a:gd name="T15" fmla="*/ 533 h 2837"/>
                  <a:gd name="T16" fmla="*/ 1133 w 1709"/>
                  <a:gd name="T17" fmla="*/ 588 h 2837"/>
                  <a:gd name="T18" fmla="*/ 1228 w 1709"/>
                  <a:gd name="T19" fmla="*/ 607 h 2837"/>
                  <a:gd name="T20" fmla="*/ 1339 w 1709"/>
                  <a:gd name="T21" fmla="*/ 592 h 2837"/>
                  <a:gd name="T22" fmla="*/ 1477 w 1709"/>
                  <a:gd name="T23" fmla="*/ 547 h 2837"/>
                  <a:gd name="T24" fmla="*/ 1566 w 1709"/>
                  <a:gd name="T25" fmla="*/ 538 h 2837"/>
                  <a:gd name="T26" fmla="*/ 1645 w 1709"/>
                  <a:gd name="T27" fmla="*/ 573 h 2837"/>
                  <a:gd name="T28" fmla="*/ 1697 w 1709"/>
                  <a:gd name="T29" fmla="*/ 645 h 2837"/>
                  <a:gd name="T30" fmla="*/ 1707 w 1709"/>
                  <a:gd name="T31" fmla="*/ 734 h 2837"/>
                  <a:gd name="T32" fmla="*/ 1671 w 1709"/>
                  <a:gd name="T33" fmla="*/ 813 h 2837"/>
                  <a:gd name="T34" fmla="*/ 1600 w 1709"/>
                  <a:gd name="T35" fmla="*/ 866 h 2837"/>
                  <a:gd name="T36" fmla="*/ 1402 w 1709"/>
                  <a:gd name="T37" fmla="*/ 926 h 2837"/>
                  <a:gd name="T38" fmla="*/ 1230 w 1709"/>
                  <a:gd name="T39" fmla="*/ 944 h 2837"/>
                  <a:gd name="T40" fmla="*/ 1071 w 1709"/>
                  <a:gd name="T41" fmla="*/ 924 h 2837"/>
                  <a:gd name="T42" fmla="*/ 931 w 1709"/>
                  <a:gd name="T43" fmla="*/ 865 h 2837"/>
                  <a:gd name="T44" fmla="*/ 808 w 1709"/>
                  <a:gd name="T45" fmla="*/ 777 h 2837"/>
                  <a:gd name="T46" fmla="*/ 1158 w 1709"/>
                  <a:gd name="T47" fmla="*/ 1257 h 2837"/>
                  <a:gd name="T48" fmla="*/ 1262 w 1709"/>
                  <a:gd name="T49" fmla="*/ 1287 h 2837"/>
                  <a:gd name="T50" fmla="*/ 1336 w 1709"/>
                  <a:gd name="T51" fmla="*/ 1364 h 2837"/>
                  <a:gd name="T52" fmla="*/ 1495 w 1709"/>
                  <a:gd name="T53" fmla="*/ 2612 h 2837"/>
                  <a:gd name="T54" fmla="*/ 1478 w 1709"/>
                  <a:gd name="T55" fmla="*/ 2715 h 2837"/>
                  <a:gd name="T56" fmla="*/ 1415 w 1709"/>
                  <a:gd name="T57" fmla="*/ 2796 h 2837"/>
                  <a:gd name="T58" fmla="*/ 1317 w 1709"/>
                  <a:gd name="T59" fmla="*/ 2836 h 2837"/>
                  <a:gd name="T60" fmla="*/ 1229 w 1709"/>
                  <a:gd name="T61" fmla="*/ 2826 h 2837"/>
                  <a:gd name="T62" fmla="*/ 1148 w 1709"/>
                  <a:gd name="T63" fmla="*/ 2775 h 2837"/>
                  <a:gd name="T64" fmla="*/ 1101 w 1709"/>
                  <a:gd name="T65" fmla="*/ 2692 h 2837"/>
                  <a:gd name="T66" fmla="*/ 436 w 1709"/>
                  <a:gd name="T67" fmla="*/ 1661 h 2837"/>
                  <a:gd name="T68" fmla="*/ 320 w 1709"/>
                  <a:gd name="T69" fmla="*/ 1655 h 2837"/>
                  <a:gd name="T70" fmla="*/ 200 w 1709"/>
                  <a:gd name="T71" fmla="*/ 1616 h 2837"/>
                  <a:gd name="T72" fmla="*/ 98 w 1709"/>
                  <a:gd name="T73" fmla="*/ 1544 h 2837"/>
                  <a:gd name="T74" fmla="*/ 28 w 1709"/>
                  <a:gd name="T75" fmla="*/ 1445 h 2837"/>
                  <a:gd name="T76" fmla="*/ 0 w 1709"/>
                  <a:gd name="T77" fmla="*/ 1322 h 2837"/>
                  <a:gd name="T78" fmla="*/ 13 w 1709"/>
                  <a:gd name="T79" fmla="*/ 265 h 2837"/>
                  <a:gd name="T80" fmla="*/ 70 w 1709"/>
                  <a:gd name="T81" fmla="*/ 158 h 2837"/>
                  <a:gd name="T82" fmla="*/ 161 w 1709"/>
                  <a:gd name="T83" fmla="*/ 77 h 2837"/>
                  <a:gd name="T84" fmla="*/ 269 w 1709"/>
                  <a:gd name="T85" fmla="*/ 23 h 2837"/>
                  <a:gd name="T86" fmla="*/ 310 w 1709"/>
                  <a:gd name="T87" fmla="*/ 12 h 2837"/>
                  <a:gd name="T88" fmla="*/ 348 w 1709"/>
                  <a:gd name="T89" fmla="*/ 5 h 2837"/>
                  <a:gd name="T90" fmla="*/ 407 w 1709"/>
                  <a:gd name="T91" fmla="*/ 0 h 2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09" h="2837">
                    <a:moveTo>
                      <a:pt x="407" y="0"/>
                    </a:moveTo>
                    <a:lnTo>
                      <a:pt x="428" y="0"/>
                    </a:lnTo>
                    <a:lnTo>
                      <a:pt x="448" y="3"/>
                    </a:lnTo>
                    <a:lnTo>
                      <a:pt x="466" y="5"/>
                    </a:lnTo>
                    <a:lnTo>
                      <a:pt x="480" y="8"/>
                    </a:lnTo>
                    <a:lnTo>
                      <a:pt x="492" y="11"/>
                    </a:lnTo>
                    <a:lnTo>
                      <a:pt x="500" y="12"/>
                    </a:lnTo>
                    <a:lnTo>
                      <a:pt x="503" y="13"/>
                    </a:lnTo>
                    <a:lnTo>
                      <a:pt x="544" y="25"/>
                    </a:lnTo>
                    <a:lnTo>
                      <a:pt x="586" y="43"/>
                    </a:lnTo>
                    <a:lnTo>
                      <a:pt x="627" y="63"/>
                    </a:lnTo>
                    <a:lnTo>
                      <a:pt x="665" y="90"/>
                    </a:lnTo>
                    <a:lnTo>
                      <a:pt x="700" y="118"/>
                    </a:lnTo>
                    <a:lnTo>
                      <a:pt x="733" y="152"/>
                    </a:lnTo>
                    <a:lnTo>
                      <a:pt x="760" y="189"/>
                    </a:lnTo>
                    <a:lnTo>
                      <a:pt x="761" y="191"/>
                    </a:lnTo>
                    <a:lnTo>
                      <a:pt x="805" y="251"/>
                    </a:lnTo>
                    <a:lnTo>
                      <a:pt x="846" y="305"/>
                    </a:lnTo>
                    <a:lnTo>
                      <a:pt x="884" y="355"/>
                    </a:lnTo>
                    <a:lnTo>
                      <a:pt x="919" y="399"/>
                    </a:lnTo>
                    <a:lnTo>
                      <a:pt x="953" y="440"/>
                    </a:lnTo>
                    <a:lnTo>
                      <a:pt x="985" y="476"/>
                    </a:lnTo>
                    <a:lnTo>
                      <a:pt x="1015" y="507"/>
                    </a:lnTo>
                    <a:lnTo>
                      <a:pt x="1045" y="533"/>
                    </a:lnTo>
                    <a:lnTo>
                      <a:pt x="1074" y="556"/>
                    </a:lnTo>
                    <a:lnTo>
                      <a:pt x="1104" y="573"/>
                    </a:lnTo>
                    <a:lnTo>
                      <a:pt x="1133" y="588"/>
                    </a:lnTo>
                    <a:lnTo>
                      <a:pt x="1164" y="598"/>
                    </a:lnTo>
                    <a:lnTo>
                      <a:pt x="1195" y="604"/>
                    </a:lnTo>
                    <a:lnTo>
                      <a:pt x="1228" y="607"/>
                    </a:lnTo>
                    <a:lnTo>
                      <a:pt x="1262" y="606"/>
                    </a:lnTo>
                    <a:lnTo>
                      <a:pt x="1299" y="601"/>
                    </a:lnTo>
                    <a:lnTo>
                      <a:pt x="1339" y="592"/>
                    </a:lnTo>
                    <a:lnTo>
                      <a:pt x="1382" y="581"/>
                    </a:lnTo>
                    <a:lnTo>
                      <a:pt x="1427" y="565"/>
                    </a:lnTo>
                    <a:lnTo>
                      <a:pt x="1477" y="547"/>
                    </a:lnTo>
                    <a:lnTo>
                      <a:pt x="1507" y="539"/>
                    </a:lnTo>
                    <a:lnTo>
                      <a:pt x="1536" y="535"/>
                    </a:lnTo>
                    <a:lnTo>
                      <a:pt x="1566" y="538"/>
                    </a:lnTo>
                    <a:lnTo>
                      <a:pt x="1594" y="545"/>
                    </a:lnTo>
                    <a:lnTo>
                      <a:pt x="1621" y="557"/>
                    </a:lnTo>
                    <a:lnTo>
                      <a:pt x="1645" y="573"/>
                    </a:lnTo>
                    <a:lnTo>
                      <a:pt x="1666" y="594"/>
                    </a:lnTo>
                    <a:lnTo>
                      <a:pt x="1684" y="617"/>
                    </a:lnTo>
                    <a:lnTo>
                      <a:pt x="1697" y="645"/>
                    </a:lnTo>
                    <a:lnTo>
                      <a:pt x="1705" y="675"/>
                    </a:lnTo>
                    <a:lnTo>
                      <a:pt x="1709" y="704"/>
                    </a:lnTo>
                    <a:lnTo>
                      <a:pt x="1707" y="734"/>
                    </a:lnTo>
                    <a:lnTo>
                      <a:pt x="1700" y="763"/>
                    </a:lnTo>
                    <a:lnTo>
                      <a:pt x="1688" y="789"/>
                    </a:lnTo>
                    <a:lnTo>
                      <a:pt x="1671" y="813"/>
                    </a:lnTo>
                    <a:lnTo>
                      <a:pt x="1651" y="834"/>
                    </a:lnTo>
                    <a:lnTo>
                      <a:pt x="1627" y="852"/>
                    </a:lnTo>
                    <a:lnTo>
                      <a:pt x="1600" y="866"/>
                    </a:lnTo>
                    <a:lnTo>
                      <a:pt x="1530" y="890"/>
                    </a:lnTo>
                    <a:lnTo>
                      <a:pt x="1464" y="911"/>
                    </a:lnTo>
                    <a:lnTo>
                      <a:pt x="1402" y="926"/>
                    </a:lnTo>
                    <a:lnTo>
                      <a:pt x="1342" y="936"/>
                    </a:lnTo>
                    <a:lnTo>
                      <a:pt x="1285" y="943"/>
                    </a:lnTo>
                    <a:lnTo>
                      <a:pt x="1230" y="944"/>
                    </a:lnTo>
                    <a:lnTo>
                      <a:pt x="1174" y="942"/>
                    </a:lnTo>
                    <a:lnTo>
                      <a:pt x="1121" y="936"/>
                    </a:lnTo>
                    <a:lnTo>
                      <a:pt x="1071" y="924"/>
                    </a:lnTo>
                    <a:lnTo>
                      <a:pt x="1022" y="908"/>
                    </a:lnTo>
                    <a:lnTo>
                      <a:pt x="975" y="889"/>
                    </a:lnTo>
                    <a:lnTo>
                      <a:pt x="931" y="865"/>
                    </a:lnTo>
                    <a:lnTo>
                      <a:pt x="889" y="839"/>
                    </a:lnTo>
                    <a:lnTo>
                      <a:pt x="847" y="809"/>
                    </a:lnTo>
                    <a:lnTo>
                      <a:pt x="808" y="777"/>
                    </a:lnTo>
                    <a:lnTo>
                      <a:pt x="808" y="1257"/>
                    </a:lnTo>
                    <a:lnTo>
                      <a:pt x="1158" y="1257"/>
                    </a:lnTo>
                    <a:lnTo>
                      <a:pt x="1158" y="1257"/>
                    </a:lnTo>
                    <a:lnTo>
                      <a:pt x="1195" y="1261"/>
                    </a:lnTo>
                    <a:lnTo>
                      <a:pt x="1230" y="1270"/>
                    </a:lnTo>
                    <a:lnTo>
                      <a:pt x="1262" y="1287"/>
                    </a:lnTo>
                    <a:lnTo>
                      <a:pt x="1291" y="1308"/>
                    </a:lnTo>
                    <a:lnTo>
                      <a:pt x="1316" y="1335"/>
                    </a:lnTo>
                    <a:lnTo>
                      <a:pt x="1336" y="1364"/>
                    </a:lnTo>
                    <a:lnTo>
                      <a:pt x="1351" y="1399"/>
                    </a:lnTo>
                    <a:lnTo>
                      <a:pt x="1358" y="1436"/>
                    </a:lnTo>
                    <a:lnTo>
                      <a:pt x="1495" y="2612"/>
                    </a:lnTo>
                    <a:lnTo>
                      <a:pt x="1495" y="2648"/>
                    </a:lnTo>
                    <a:lnTo>
                      <a:pt x="1490" y="2683"/>
                    </a:lnTo>
                    <a:lnTo>
                      <a:pt x="1478" y="2715"/>
                    </a:lnTo>
                    <a:lnTo>
                      <a:pt x="1463" y="2746"/>
                    </a:lnTo>
                    <a:lnTo>
                      <a:pt x="1441" y="2773"/>
                    </a:lnTo>
                    <a:lnTo>
                      <a:pt x="1415" y="2796"/>
                    </a:lnTo>
                    <a:lnTo>
                      <a:pt x="1385" y="2814"/>
                    </a:lnTo>
                    <a:lnTo>
                      <a:pt x="1353" y="2827"/>
                    </a:lnTo>
                    <a:lnTo>
                      <a:pt x="1317" y="2836"/>
                    </a:lnTo>
                    <a:lnTo>
                      <a:pt x="1293" y="2837"/>
                    </a:lnTo>
                    <a:lnTo>
                      <a:pt x="1260" y="2835"/>
                    </a:lnTo>
                    <a:lnTo>
                      <a:pt x="1229" y="2826"/>
                    </a:lnTo>
                    <a:lnTo>
                      <a:pt x="1199" y="2813"/>
                    </a:lnTo>
                    <a:lnTo>
                      <a:pt x="1172" y="2796"/>
                    </a:lnTo>
                    <a:lnTo>
                      <a:pt x="1148" y="2775"/>
                    </a:lnTo>
                    <a:lnTo>
                      <a:pt x="1128" y="2750"/>
                    </a:lnTo>
                    <a:lnTo>
                      <a:pt x="1111" y="2723"/>
                    </a:lnTo>
                    <a:lnTo>
                      <a:pt x="1101" y="2692"/>
                    </a:lnTo>
                    <a:lnTo>
                      <a:pt x="1093" y="2658"/>
                    </a:lnTo>
                    <a:lnTo>
                      <a:pt x="978" y="1661"/>
                    </a:lnTo>
                    <a:lnTo>
                      <a:pt x="436" y="1661"/>
                    </a:lnTo>
                    <a:lnTo>
                      <a:pt x="404" y="1664"/>
                    </a:lnTo>
                    <a:lnTo>
                      <a:pt x="362" y="1661"/>
                    </a:lnTo>
                    <a:lnTo>
                      <a:pt x="320" y="1655"/>
                    </a:lnTo>
                    <a:lnTo>
                      <a:pt x="280" y="1646"/>
                    </a:lnTo>
                    <a:lnTo>
                      <a:pt x="239" y="1633"/>
                    </a:lnTo>
                    <a:lnTo>
                      <a:pt x="200" y="1616"/>
                    </a:lnTo>
                    <a:lnTo>
                      <a:pt x="163" y="1596"/>
                    </a:lnTo>
                    <a:lnTo>
                      <a:pt x="130" y="1572"/>
                    </a:lnTo>
                    <a:lnTo>
                      <a:pt x="98" y="1544"/>
                    </a:lnTo>
                    <a:lnTo>
                      <a:pt x="70" y="1515"/>
                    </a:lnTo>
                    <a:lnTo>
                      <a:pt x="47" y="1481"/>
                    </a:lnTo>
                    <a:lnTo>
                      <a:pt x="28" y="1445"/>
                    </a:lnTo>
                    <a:lnTo>
                      <a:pt x="13" y="1407"/>
                    </a:lnTo>
                    <a:lnTo>
                      <a:pt x="4" y="1366"/>
                    </a:lnTo>
                    <a:lnTo>
                      <a:pt x="0" y="1322"/>
                    </a:lnTo>
                    <a:lnTo>
                      <a:pt x="0" y="351"/>
                    </a:lnTo>
                    <a:lnTo>
                      <a:pt x="4" y="307"/>
                    </a:lnTo>
                    <a:lnTo>
                      <a:pt x="13" y="265"/>
                    </a:lnTo>
                    <a:lnTo>
                      <a:pt x="28" y="227"/>
                    </a:lnTo>
                    <a:lnTo>
                      <a:pt x="47" y="191"/>
                    </a:lnTo>
                    <a:lnTo>
                      <a:pt x="70" y="158"/>
                    </a:lnTo>
                    <a:lnTo>
                      <a:pt x="98" y="128"/>
                    </a:lnTo>
                    <a:lnTo>
                      <a:pt x="128" y="100"/>
                    </a:lnTo>
                    <a:lnTo>
                      <a:pt x="161" y="77"/>
                    </a:lnTo>
                    <a:lnTo>
                      <a:pt x="195" y="55"/>
                    </a:lnTo>
                    <a:lnTo>
                      <a:pt x="232" y="37"/>
                    </a:lnTo>
                    <a:lnTo>
                      <a:pt x="269" y="23"/>
                    </a:lnTo>
                    <a:lnTo>
                      <a:pt x="306" y="12"/>
                    </a:lnTo>
                    <a:lnTo>
                      <a:pt x="307" y="12"/>
                    </a:lnTo>
                    <a:lnTo>
                      <a:pt x="310" y="12"/>
                    </a:lnTo>
                    <a:lnTo>
                      <a:pt x="319" y="10"/>
                    </a:lnTo>
                    <a:lnTo>
                      <a:pt x="331" y="9"/>
                    </a:lnTo>
                    <a:lnTo>
                      <a:pt x="348" y="5"/>
                    </a:lnTo>
                    <a:lnTo>
                      <a:pt x="367" y="4"/>
                    </a:lnTo>
                    <a:lnTo>
                      <a:pt x="387" y="2"/>
                    </a:lnTo>
                    <a:lnTo>
                      <a:pt x="407"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200">
                  <a:solidFill>
                    <a:prstClr val="black"/>
                  </a:solidFill>
                </a:endParaRPr>
              </a:p>
            </p:txBody>
          </p:sp>
          <p:sp>
            <p:nvSpPr>
              <p:cNvPr id="32" name="Freeform 16"/>
              <p:cNvSpPr>
                <a:spLocks/>
              </p:cNvSpPr>
              <p:nvPr/>
            </p:nvSpPr>
            <p:spPr bwMode="auto">
              <a:xfrm>
                <a:off x="-1286" y="1665"/>
                <a:ext cx="271" cy="532"/>
              </a:xfrm>
              <a:custGeom>
                <a:avLst/>
                <a:gdLst>
                  <a:gd name="T0" fmla="*/ 205 w 1355"/>
                  <a:gd name="T1" fmla="*/ 4 h 2661"/>
                  <a:gd name="T2" fmla="*/ 267 w 1355"/>
                  <a:gd name="T3" fmla="*/ 30 h 2661"/>
                  <a:gd name="T4" fmla="*/ 312 w 1355"/>
                  <a:gd name="T5" fmla="*/ 77 h 2661"/>
                  <a:gd name="T6" fmla="*/ 338 w 1355"/>
                  <a:gd name="T7" fmla="*/ 137 h 2661"/>
                  <a:gd name="T8" fmla="*/ 342 w 1355"/>
                  <a:gd name="T9" fmla="*/ 1527 h 2661"/>
                  <a:gd name="T10" fmla="*/ 1219 w 1355"/>
                  <a:gd name="T11" fmla="*/ 1530 h 2661"/>
                  <a:gd name="T12" fmla="*/ 1280 w 1355"/>
                  <a:gd name="T13" fmla="*/ 1555 h 2661"/>
                  <a:gd name="T14" fmla="*/ 1327 w 1355"/>
                  <a:gd name="T15" fmla="*/ 1602 h 2661"/>
                  <a:gd name="T16" fmla="*/ 1352 w 1355"/>
                  <a:gd name="T17" fmla="*/ 1662 h 2661"/>
                  <a:gd name="T18" fmla="*/ 1353 w 1355"/>
                  <a:gd name="T19" fmla="*/ 1729 h 2661"/>
                  <a:gd name="T20" fmla="*/ 1331 w 1355"/>
                  <a:gd name="T21" fmla="*/ 1785 h 2661"/>
                  <a:gd name="T22" fmla="*/ 1291 w 1355"/>
                  <a:gd name="T23" fmla="*/ 1830 h 2661"/>
                  <a:gd name="T24" fmla="*/ 1287 w 1355"/>
                  <a:gd name="T25" fmla="*/ 1891 h 2661"/>
                  <a:gd name="T26" fmla="*/ 1312 w 1355"/>
                  <a:gd name="T27" fmla="*/ 1989 h 2661"/>
                  <a:gd name="T28" fmla="*/ 1316 w 1355"/>
                  <a:gd name="T29" fmla="*/ 2518 h 2661"/>
                  <a:gd name="T30" fmla="*/ 1304 w 1355"/>
                  <a:gd name="T31" fmla="*/ 2573 h 2661"/>
                  <a:gd name="T32" fmla="*/ 1274 w 1355"/>
                  <a:gd name="T33" fmla="*/ 2619 h 2661"/>
                  <a:gd name="T34" fmla="*/ 1229 w 1355"/>
                  <a:gd name="T35" fmla="*/ 2649 h 2661"/>
                  <a:gd name="T36" fmla="*/ 1173 w 1355"/>
                  <a:gd name="T37" fmla="*/ 2661 h 2661"/>
                  <a:gd name="T38" fmla="*/ 1117 w 1355"/>
                  <a:gd name="T39" fmla="*/ 2649 h 2661"/>
                  <a:gd name="T40" fmla="*/ 1072 w 1355"/>
                  <a:gd name="T41" fmla="*/ 2619 h 2661"/>
                  <a:gd name="T42" fmla="*/ 1041 w 1355"/>
                  <a:gd name="T43" fmla="*/ 2573 h 2661"/>
                  <a:gd name="T44" fmla="*/ 1030 w 1355"/>
                  <a:gd name="T45" fmla="*/ 2518 h 2661"/>
                  <a:gd name="T46" fmla="*/ 1027 w 1355"/>
                  <a:gd name="T47" fmla="*/ 2013 h 2661"/>
                  <a:gd name="T48" fmla="*/ 1004 w 1355"/>
                  <a:gd name="T49" fmla="*/ 1967 h 2661"/>
                  <a:gd name="T50" fmla="*/ 965 w 1355"/>
                  <a:gd name="T51" fmla="*/ 1935 h 2661"/>
                  <a:gd name="T52" fmla="*/ 913 w 1355"/>
                  <a:gd name="T53" fmla="*/ 1923 h 2661"/>
                  <a:gd name="T54" fmla="*/ 408 w 1355"/>
                  <a:gd name="T55" fmla="*/ 1926 h 2661"/>
                  <a:gd name="T56" fmla="*/ 362 w 1355"/>
                  <a:gd name="T57" fmla="*/ 1948 h 2661"/>
                  <a:gd name="T58" fmla="*/ 331 w 1355"/>
                  <a:gd name="T59" fmla="*/ 1989 h 2661"/>
                  <a:gd name="T60" fmla="*/ 319 w 1355"/>
                  <a:gd name="T61" fmla="*/ 2040 h 2661"/>
                  <a:gd name="T62" fmla="*/ 316 w 1355"/>
                  <a:gd name="T63" fmla="*/ 2546 h 2661"/>
                  <a:gd name="T64" fmla="*/ 294 w 1355"/>
                  <a:gd name="T65" fmla="*/ 2598 h 2661"/>
                  <a:gd name="T66" fmla="*/ 256 w 1355"/>
                  <a:gd name="T67" fmla="*/ 2636 h 2661"/>
                  <a:gd name="T68" fmla="*/ 205 w 1355"/>
                  <a:gd name="T69" fmla="*/ 2657 h 2661"/>
                  <a:gd name="T70" fmla="*/ 146 w 1355"/>
                  <a:gd name="T71" fmla="*/ 2657 h 2661"/>
                  <a:gd name="T72" fmla="*/ 95 w 1355"/>
                  <a:gd name="T73" fmla="*/ 2636 h 2661"/>
                  <a:gd name="T74" fmla="*/ 57 w 1355"/>
                  <a:gd name="T75" fmla="*/ 2598 h 2661"/>
                  <a:gd name="T76" fmla="*/ 36 w 1355"/>
                  <a:gd name="T77" fmla="*/ 2546 h 2661"/>
                  <a:gd name="T78" fmla="*/ 32 w 1355"/>
                  <a:gd name="T79" fmla="*/ 2040 h 2661"/>
                  <a:gd name="T80" fmla="*/ 46 w 1355"/>
                  <a:gd name="T81" fmla="*/ 1938 h 2661"/>
                  <a:gd name="T82" fmla="*/ 83 w 1355"/>
                  <a:gd name="T83" fmla="*/ 1843 h 2661"/>
                  <a:gd name="T84" fmla="*/ 39 w 1355"/>
                  <a:gd name="T85" fmla="*/ 1806 h 2661"/>
                  <a:gd name="T86" fmla="*/ 11 w 1355"/>
                  <a:gd name="T87" fmla="*/ 1756 h 2661"/>
                  <a:gd name="T88" fmla="*/ 0 w 1355"/>
                  <a:gd name="T89" fmla="*/ 1697 h 2661"/>
                  <a:gd name="T90" fmla="*/ 4 w 1355"/>
                  <a:gd name="T91" fmla="*/ 137 h 2661"/>
                  <a:gd name="T92" fmla="*/ 29 w 1355"/>
                  <a:gd name="T93" fmla="*/ 77 h 2661"/>
                  <a:gd name="T94" fmla="*/ 75 w 1355"/>
                  <a:gd name="T95" fmla="*/ 30 h 2661"/>
                  <a:gd name="T96" fmla="*/ 136 w 1355"/>
                  <a:gd name="T97" fmla="*/ 4 h 2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55" h="2661">
                    <a:moveTo>
                      <a:pt x="170" y="0"/>
                    </a:moveTo>
                    <a:lnTo>
                      <a:pt x="205" y="4"/>
                    </a:lnTo>
                    <a:lnTo>
                      <a:pt x="237" y="15"/>
                    </a:lnTo>
                    <a:lnTo>
                      <a:pt x="267" y="30"/>
                    </a:lnTo>
                    <a:lnTo>
                      <a:pt x="292" y="50"/>
                    </a:lnTo>
                    <a:lnTo>
                      <a:pt x="312" y="77"/>
                    </a:lnTo>
                    <a:lnTo>
                      <a:pt x="328" y="105"/>
                    </a:lnTo>
                    <a:lnTo>
                      <a:pt x="338" y="137"/>
                    </a:lnTo>
                    <a:lnTo>
                      <a:pt x="342" y="172"/>
                    </a:lnTo>
                    <a:lnTo>
                      <a:pt x="342" y="1527"/>
                    </a:lnTo>
                    <a:lnTo>
                      <a:pt x="1185" y="1527"/>
                    </a:lnTo>
                    <a:lnTo>
                      <a:pt x="1219" y="1530"/>
                    </a:lnTo>
                    <a:lnTo>
                      <a:pt x="1252" y="1540"/>
                    </a:lnTo>
                    <a:lnTo>
                      <a:pt x="1280" y="1555"/>
                    </a:lnTo>
                    <a:lnTo>
                      <a:pt x="1305" y="1577"/>
                    </a:lnTo>
                    <a:lnTo>
                      <a:pt x="1327" y="1602"/>
                    </a:lnTo>
                    <a:lnTo>
                      <a:pt x="1342" y="1630"/>
                    </a:lnTo>
                    <a:lnTo>
                      <a:pt x="1352" y="1662"/>
                    </a:lnTo>
                    <a:lnTo>
                      <a:pt x="1355" y="1697"/>
                    </a:lnTo>
                    <a:lnTo>
                      <a:pt x="1353" y="1729"/>
                    </a:lnTo>
                    <a:lnTo>
                      <a:pt x="1345" y="1759"/>
                    </a:lnTo>
                    <a:lnTo>
                      <a:pt x="1331" y="1785"/>
                    </a:lnTo>
                    <a:lnTo>
                      <a:pt x="1314" y="1810"/>
                    </a:lnTo>
                    <a:lnTo>
                      <a:pt x="1291" y="1830"/>
                    </a:lnTo>
                    <a:lnTo>
                      <a:pt x="1266" y="1847"/>
                    </a:lnTo>
                    <a:lnTo>
                      <a:pt x="1287" y="1891"/>
                    </a:lnTo>
                    <a:lnTo>
                      <a:pt x="1303" y="1939"/>
                    </a:lnTo>
                    <a:lnTo>
                      <a:pt x="1312" y="1989"/>
                    </a:lnTo>
                    <a:lnTo>
                      <a:pt x="1316" y="2040"/>
                    </a:lnTo>
                    <a:lnTo>
                      <a:pt x="1316" y="2518"/>
                    </a:lnTo>
                    <a:lnTo>
                      <a:pt x="1312" y="2546"/>
                    </a:lnTo>
                    <a:lnTo>
                      <a:pt x="1304" y="2573"/>
                    </a:lnTo>
                    <a:lnTo>
                      <a:pt x="1291" y="2598"/>
                    </a:lnTo>
                    <a:lnTo>
                      <a:pt x="1274" y="2619"/>
                    </a:lnTo>
                    <a:lnTo>
                      <a:pt x="1253" y="2636"/>
                    </a:lnTo>
                    <a:lnTo>
                      <a:pt x="1229" y="2649"/>
                    </a:lnTo>
                    <a:lnTo>
                      <a:pt x="1202" y="2657"/>
                    </a:lnTo>
                    <a:lnTo>
                      <a:pt x="1173" y="2661"/>
                    </a:lnTo>
                    <a:lnTo>
                      <a:pt x="1144" y="2657"/>
                    </a:lnTo>
                    <a:lnTo>
                      <a:pt x="1117" y="2649"/>
                    </a:lnTo>
                    <a:lnTo>
                      <a:pt x="1093" y="2636"/>
                    </a:lnTo>
                    <a:lnTo>
                      <a:pt x="1072" y="2619"/>
                    </a:lnTo>
                    <a:lnTo>
                      <a:pt x="1054" y="2598"/>
                    </a:lnTo>
                    <a:lnTo>
                      <a:pt x="1041" y="2573"/>
                    </a:lnTo>
                    <a:lnTo>
                      <a:pt x="1033" y="2546"/>
                    </a:lnTo>
                    <a:lnTo>
                      <a:pt x="1030" y="2518"/>
                    </a:lnTo>
                    <a:lnTo>
                      <a:pt x="1030" y="2040"/>
                    </a:lnTo>
                    <a:lnTo>
                      <a:pt x="1027" y="2013"/>
                    </a:lnTo>
                    <a:lnTo>
                      <a:pt x="1018" y="1989"/>
                    </a:lnTo>
                    <a:lnTo>
                      <a:pt x="1004" y="1967"/>
                    </a:lnTo>
                    <a:lnTo>
                      <a:pt x="986" y="1948"/>
                    </a:lnTo>
                    <a:lnTo>
                      <a:pt x="965" y="1935"/>
                    </a:lnTo>
                    <a:lnTo>
                      <a:pt x="940" y="1926"/>
                    </a:lnTo>
                    <a:lnTo>
                      <a:pt x="913" y="1923"/>
                    </a:lnTo>
                    <a:lnTo>
                      <a:pt x="436" y="1923"/>
                    </a:lnTo>
                    <a:lnTo>
                      <a:pt x="408" y="1926"/>
                    </a:lnTo>
                    <a:lnTo>
                      <a:pt x="385" y="1935"/>
                    </a:lnTo>
                    <a:lnTo>
                      <a:pt x="362" y="1948"/>
                    </a:lnTo>
                    <a:lnTo>
                      <a:pt x="344" y="1967"/>
                    </a:lnTo>
                    <a:lnTo>
                      <a:pt x="331" y="1989"/>
                    </a:lnTo>
                    <a:lnTo>
                      <a:pt x="322" y="2013"/>
                    </a:lnTo>
                    <a:lnTo>
                      <a:pt x="319" y="2040"/>
                    </a:lnTo>
                    <a:lnTo>
                      <a:pt x="319" y="2518"/>
                    </a:lnTo>
                    <a:lnTo>
                      <a:pt x="316" y="2546"/>
                    </a:lnTo>
                    <a:lnTo>
                      <a:pt x="307" y="2573"/>
                    </a:lnTo>
                    <a:lnTo>
                      <a:pt x="294" y="2598"/>
                    </a:lnTo>
                    <a:lnTo>
                      <a:pt x="276" y="2619"/>
                    </a:lnTo>
                    <a:lnTo>
                      <a:pt x="256" y="2636"/>
                    </a:lnTo>
                    <a:lnTo>
                      <a:pt x="231" y="2649"/>
                    </a:lnTo>
                    <a:lnTo>
                      <a:pt x="205" y="2657"/>
                    </a:lnTo>
                    <a:lnTo>
                      <a:pt x="175" y="2661"/>
                    </a:lnTo>
                    <a:lnTo>
                      <a:pt x="146" y="2657"/>
                    </a:lnTo>
                    <a:lnTo>
                      <a:pt x="120" y="2649"/>
                    </a:lnTo>
                    <a:lnTo>
                      <a:pt x="95" y="2636"/>
                    </a:lnTo>
                    <a:lnTo>
                      <a:pt x="75" y="2619"/>
                    </a:lnTo>
                    <a:lnTo>
                      <a:pt x="57" y="2598"/>
                    </a:lnTo>
                    <a:lnTo>
                      <a:pt x="44" y="2573"/>
                    </a:lnTo>
                    <a:lnTo>
                      <a:pt x="36" y="2546"/>
                    </a:lnTo>
                    <a:lnTo>
                      <a:pt x="32" y="2518"/>
                    </a:lnTo>
                    <a:lnTo>
                      <a:pt x="32" y="2040"/>
                    </a:lnTo>
                    <a:lnTo>
                      <a:pt x="36" y="1988"/>
                    </a:lnTo>
                    <a:lnTo>
                      <a:pt x="46" y="1938"/>
                    </a:lnTo>
                    <a:lnTo>
                      <a:pt x="62" y="1889"/>
                    </a:lnTo>
                    <a:lnTo>
                      <a:pt x="83" y="1843"/>
                    </a:lnTo>
                    <a:lnTo>
                      <a:pt x="61" y="1827"/>
                    </a:lnTo>
                    <a:lnTo>
                      <a:pt x="39" y="1806"/>
                    </a:lnTo>
                    <a:lnTo>
                      <a:pt x="23" y="1783"/>
                    </a:lnTo>
                    <a:lnTo>
                      <a:pt x="11" y="1756"/>
                    </a:lnTo>
                    <a:lnTo>
                      <a:pt x="2" y="1728"/>
                    </a:lnTo>
                    <a:lnTo>
                      <a:pt x="0" y="1697"/>
                    </a:lnTo>
                    <a:lnTo>
                      <a:pt x="0" y="172"/>
                    </a:lnTo>
                    <a:lnTo>
                      <a:pt x="4" y="137"/>
                    </a:lnTo>
                    <a:lnTo>
                      <a:pt x="13" y="105"/>
                    </a:lnTo>
                    <a:lnTo>
                      <a:pt x="29" y="77"/>
                    </a:lnTo>
                    <a:lnTo>
                      <a:pt x="50" y="50"/>
                    </a:lnTo>
                    <a:lnTo>
                      <a:pt x="75" y="30"/>
                    </a:lnTo>
                    <a:lnTo>
                      <a:pt x="105" y="15"/>
                    </a:lnTo>
                    <a:lnTo>
                      <a:pt x="136" y="4"/>
                    </a:lnTo>
                    <a:lnTo>
                      <a:pt x="17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200">
                  <a:solidFill>
                    <a:prstClr val="black"/>
                  </a:solidFill>
                </a:endParaRPr>
              </a:p>
            </p:txBody>
          </p:sp>
          <p:sp>
            <p:nvSpPr>
              <p:cNvPr id="33" name="Freeform 17"/>
              <p:cNvSpPr>
                <a:spLocks/>
              </p:cNvSpPr>
              <p:nvPr/>
            </p:nvSpPr>
            <p:spPr bwMode="auto">
              <a:xfrm>
                <a:off x="-947" y="1822"/>
                <a:ext cx="445" cy="357"/>
              </a:xfrm>
              <a:custGeom>
                <a:avLst/>
                <a:gdLst>
                  <a:gd name="T0" fmla="*/ 163 w 2225"/>
                  <a:gd name="T1" fmla="*/ 0 h 1781"/>
                  <a:gd name="T2" fmla="*/ 2062 w 2225"/>
                  <a:gd name="T3" fmla="*/ 0 h 1781"/>
                  <a:gd name="T4" fmla="*/ 2094 w 2225"/>
                  <a:gd name="T5" fmla="*/ 3 h 1781"/>
                  <a:gd name="T6" fmla="*/ 2125 w 2225"/>
                  <a:gd name="T7" fmla="*/ 13 h 1781"/>
                  <a:gd name="T8" fmla="*/ 2153 w 2225"/>
                  <a:gd name="T9" fmla="*/ 28 h 1781"/>
                  <a:gd name="T10" fmla="*/ 2177 w 2225"/>
                  <a:gd name="T11" fmla="*/ 47 h 1781"/>
                  <a:gd name="T12" fmla="*/ 2197 w 2225"/>
                  <a:gd name="T13" fmla="*/ 72 h 1781"/>
                  <a:gd name="T14" fmla="*/ 2212 w 2225"/>
                  <a:gd name="T15" fmla="*/ 100 h 1781"/>
                  <a:gd name="T16" fmla="*/ 2221 w 2225"/>
                  <a:gd name="T17" fmla="*/ 131 h 1781"/>
                  <a:gd name="T18" fmla="*/ 2225 w 2225"/>
                  <a:gd name="T19" fmla="*/ 163 h 1781"/>
                  <a:gd name="T20" fmla="*/ 2221 w 2225"/>
                  <a:gd name="T21" fmla="*/ 196 h 1781"/>
                  <a:gd name="T22" fmla="*/ 2212 w 2225"/>
                  <a:gd name="T23" fmla="*/ 227 h 1781"/>
                  <a:gd name="T24" fmla="*/ 2197 w 2225"/>
                  <a:gd name="T25" fmla="*/ 255 h 1781"/>
                  <a:gd name="T26" fmla="*/ 2177 w 2225"/>
                  <a:gd name="T27" fmla="*/ 280 h 1781"/>
                  <a:gd name="T28" fmla="*/ 2153 w 2225"/>
                  <a:gd name="T29" fmla="*/ 299 h 1781"/>
                  <a:gd name="T30" fmla="*/ 2125 w 2225"/>
                  <a:gd name="T31" fmla="*/ 314 h 1781"/>
                  <a:gd name="T32" fmla="*/ 2094 w 2225"/>
                  <a:gd name="T33" fmla="*/ 324 h 1781"/>
                  <a:gd name="T34" fmla="*/ 2062 w 2225"/>
                  <a:gd name="T35" fmla="*/ 327 h 1781"/>
                  <a:gd name="T36" fmla="*/ 1836 w 2225"/>
                  <a:gd name="T37" fmla="*/ 327 h 1781"/>
                  <a:gd name="T38" fmla="*/ 1836 w 2225"/>
                  <a:gd name="T39" fmla="*/ 1781 h 1781"/>
                  <a:gd name="T40" fmla="*/ 388 w 2225"/>
                  <a:gd name="T41" fmla="*/ 1781 h 1781"/>
                  <a:gd name="T42" fmla="*/ 388 w 2225"/>
                  <a:gd name="T43" fmla="*/ 327 h 1781"/>
                  <a:gd name="T44" fmla="*/ 163 w 2225"/>
                  <a:gd name="T45" fmla="*/ 327 h 1781"/>
                  <a:gd name="T46" fmla="*/ 131 w 2225"/>
                  <a:gd name="T47" fmla="*/ 324 h 1781"/>
                  <a:gd name="T48" fmla="*/ 100 w 2225"/>
                  <a:gd name="T49" fmla="*/ 314 h 1781"/>
                  <a:gd name="T50" fmla="*/ 73 w 2225"/>
                  <a:gd name="T51" fmla="*/ 299 h 1781"/>
                  <a:gd name="T52" fmla="*/ 48 w 2225"/>
                  <a:gd name="T53" fmla="*/ 280 h 1781"/>
                  <a:gd name="T54" fmla="*/ 27 w 2225"/>
                  <a:gd name="T55" fmla="*/ 255 h 1781"/>
                  <a:gd name="T56" fmla="*/ 13 w 2225"/>
                  <a:gd name="T57" fmla="*/ 227 h 1781"/>
                  <a:gd name="T58" fmla="*/ 4 w 2225"/>
                  <a:gd name="T59" fmla="*/ 196 h 1781"/>
                  <a:gd name="T60" fmla="*/ 0 w 2225"/>
                  <a:gd name="T61" fmla="*/ 163 h 1781"/>
                  <a:gd name="T62" fmla="*/ 4 w 2225"/>
                  <a:gd name="T63" fmla="*/ 131 h 1781"/>
                  <a:gd name="T64" fmla="*/ 13 w 2225"/>
                  <a:gd name="T65" fmla="*/ 100 h 1781"/>
                  <a:gd name="T66" fmla="*/ 27 w 2225"/>
                  <a:gd name="T67" fmla="*/ 72 h 1781"/>
                  <a:gd name="T68" fmla="*/ 48 w 2225"/>
                  <a:gd name="T69" fmla="*/ 47 h 1781"/>
                  <a:gd name="T70" fmla="*/ 73 w 2225"/>
                  <a:gd name="T71" fmla="*/ 28 h 1781"/>
                  <a:gd name="T72" fmla="*/ 100 w 2225"/>
                  <a:gd name="T73" fmla="*/ 13 h 1781"/>
                  <a:gd name="T74" fmla="*/ 131 w 2225"/>
                  <a:gd name="T75" fmla="*/ 3 h 1781"/>
                  <a:gd name="T76" fmla="*/ 163 w 2225"/>
                  <a:gd name="T77" fmla="*/ 0 h 1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25" h="1781">
                    <a:moveTo>
                      <a:pt x="163" y="0"/>
                    </a:moveTo>
                    <a:lnTo>
                      <a:pt x="2062" y="0"/>
                    </a:lnTo>
                    <a:lnTo>
                      <a:pt x="2094" y="3"/>
                    </a:lnTo>
                    <a:lnTo>
                      <a:pt x="2125" y="13"/>
                    </a:lnTo>
                    <a:lnTo>
                      <a:pt x="2153" y="28"/>
                    </a:lnTo>
                    <a:lnTo>
                      <a:pt x="2177" y="47"/>
                    </a:lnTo>
                    <a:lnTo>
                      <a:pt x="2197" y="72"/>
                    </a:lnTo>
                    <a:lnTo>
                      <a:pt x="2212" y="100"/>
                    </a:lnTo>
                    <a:lnTo>
                      <a:pt x="2221" y="131"/>
                    </a:lnTo>
                    <a:lnTo>
                      <a:pt x="2225" y="163"/>
                    </a:lnTo>
                    <a:lnTo>
                      <a:pt x="2221" y="196"/>
                    </a:lnTo>
                    <a:lnTo>
                      <a:pt x="2212" y="227"/>
                    </a:lnTo>
                    <a:lnTo>
                      <a:pt x="2197" y="255"/>
                    </a:lnTo>
                    <a:lnTo>
                      <a:pt x="2177" y="280"/>
                    </a:lnTo>
                    <a:lnTo>
                      <a:pt x="2153" y="299"/>
                    </a:lnTo>
                    <a:lnTo>
                      <a:pt x="2125" y="314"/>
                    </a:lnTo>
                    <a:lnTo>
                      <a:pt x="2094" y="324"/>
                    </a:lnTo>
                    <a:lnTo>
                      <a:pt x="2062" y="327"/>
                    </a:lnTo>
                    <a:lnTo>
                      <a:pt x="1836" y="327"/>
                    </a:lnTo>
                    <a:lnTo>
                      <a:pt x="1836" y="1781"/>
                    </a:lnTo>
                    <a:lnTo>
                      <a:pt x="388" y="1781"/>
                    </a:lnTo>
                    <a:lnTo>
                      <a:pt x="388" y="327"/>
                    </a:lnTo>
                    <a:lnTo>
                      <a:pt x="163" y="327"/>
                    </a:lnTo>
                    <a:lnTo>
                      <a:pt x="131" y="324"/>
                    </a:lnTo>
                    <a:lnTo>
                      <a:pt x="100" y="314"/>
                    </a:lnTo>
                    <a:lnTo>
                      <a:pt x="73" y="299"/>
                    </a:lnTo>
                    <a:lnTo>
                      <a:pt x="48" y="280"/>
                    </a:lnTo>
                    <a:lnTo>
                      <a:pt x="27" y="255"/>
                    </a:lnTo>
                    <a:lnTo>
                      <a:pt x="13" y="227"/>
                    </a:lnTo>
                    <a:lnTo>
                      <a:pt x="4" y="196"/>
                    </a:lnTo>
                    <a:lnTo>
                      <a:pt x="0" y="163"/>
                    </a:lnTo>
                    <a:lnTo>
                      <a:pt x="4" y="131"/>
                    </a:lnTo>
                    <a:lnTo>
                      <a:pt x="13" y="100"/>
                    </a:lnTo>
                    <a:lnTo>
                      <a:pt x="27" y="72"/>
                    </a:lnTo>
                    <a:lnTo>
                      <a:pt x="48" y="47"/>
                    </a:lnTo>
                    <a:lnTo>
                      <a:pt x="73" y="28"/>
                    </a:lnTo>
                    <a:lnTo>
                      <a:pt x="100" y="13"/>
                    </a:lnTo>
                    <a:lnTo>
                      <a:pt x="131" y="3"/>
                    </a:lnTo>
                    <a:lnTo>
                      <a:pt x="163"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200">
                  <a:solidFill>
                    <a:prstClr val="black"/>
                  </a:solidFill>
                </a:endParaRPr>
              </a:p>
            </p:txBody>
          </p:sp>
          <p:sp>
            <p:nvSpPr>
              <p:cNvPr id="34" name="Freeform 18"/>
              <p:cNvSpPr>
                <a:spLocks noEditPoints="1"/>
              </p:cNvSpPr>
              <p:nvPr/>
            </p:nvSpPr>
            <p:spPr bwMode="auto">
              <a:xfrm>
                <a:off x="-832" y="1570"/>
                <a:ext cx="306" cy="242"/>
              </a:xfrm>
              <a:custGeom>
                <a:avLst/>
                <a:gdLst>
                  <a:gd name="T0" fmla="*/ 824 w 1530"/>
                  <a:gd name="T1" fmla="*/ 449 h 1209"/>
                  <a:gd name="T2" fmla="*/ 900 w 1530"/>
                  <a:gd name="T3" fmla="*/ 456 h 1209"/>
                  <a:gd name="T4" fmla="*/ 888 w 1530"/>
                  <a:gd name="T5" fmla="*/ 411 h 1209"/>
                  <a:gd name="T6" fmla="*/ 856 w 1530"/>
                  <a:gd name="T7" fmla="*/ 375 h 1209"/>
                  <a:gd name="T8" fmla="*/ 1126 w 1530"/>
                  <a:gd name="T9" fmla="*/ 297 h 1209"/>
                  <a:gd name="T10" fmla="*/ 1079 w 1530"/>
                  <a:gd name="T11" fmla="*/ 315 h 1209"/>
                  <a:gd name="T12" fmla="*/ 1042 w 1530"/>
                  <a:gd name="T13" fmla="*/ 350 h 1209"/>
                  <a:gd name="T14" fmla="*/ 1020 w 1530"/>
                  <a:gd name="T15" fmla="*/ 398 h 1209"/>
                  <a:gd name="T16" fmla="*/ 1020 w 1530"/>
                  <a:gd name="T17" fmla="*/ 449 h 1209"/>
                  <a:gd name="T18" fmla="*/ 1038 w 1530"/>
                  <a:gd name="T19" fmla="*/ 497 h 1209"/>
                  <a:gd name="T20" fmla="*/ 1073 w 1530"/>
                  <a:gd name="T21" fmla="*/ 534 h 1209"/>
                  <a:gd name="T22" fmla="*/ 1124 w 1530"/>
                  <a:gd name="T23" fmla="*/ 555 h 1209"/>
                  <a:gd name="T24" fmla="*/ 1179 w 1530"/>
                  <a:gd name="T25" fmla="*/ 554 h 1209"/>
                  <a:gd name="T26" fmla="*/ 1228 w 1530"/>
                  <a:gd name="T27" fmla="*/ 531 h 1209"/>
                  <a:gd name="T28" fmla="*/ 1280 w 1530"/>
                  <a:gd name="T29" fmla="*/ 411 h 1209"/>
                  <a:gd name="T30" fmla="*/ 1263 w 1530"/>
                  <a:gd name="T31" fmla="*/ 360 h 1209"/>
                  <a:gd name="T32" fmla="*/ 1226 w 1530"/>
                  <a:gd name="T33" fmla="*/ 319 h 1209"/>
                  <a:gd name="T34" fmla="*/ 1177 w 1530"/>
                  <a:gd name="T35" fmla="*/ 298 h 1209"/>
                  <a:gd name="T36" fmla="*/ 946 w 1530"/>
                  <a:gd name="T37" fmla="*/ 170 h 1209"/>
                  <a:gd name="T38" fmla="*/ 938 w 1530"/>
                  <a:gd name="T39" fmla="*/ 247 h 1209"/>
                  <a:gd name="T40" fmla="*/ 985 w 1530"/>
                  <a:gd name="T41" fmla="*/ 235 h 1209"/>
                  <a:gd name="T42" fmla="*/ 1019 w 1530"/>
                  <a:gd name="T43" fmla="*/ 203 h 1209"/>
                  <a:gd name="T44" fmla="*/ 1461 w 1530"/>
                  <a:gd name="T45" fmla="*/ 0 h 1209"/>
                  <a:gd name="T46" fmla="*/ 1498 w 1530"/>
                  <a:gd name="T47" fmla="*/ 12 h 1209"/>
                  <a:gd name="T48" fmla="*/ 1522 w 1530"/>
                  <a:gd name="T49" fmla="*/ 38 h 1209"/>
                  <a:gd name="T50" fmla="*/ 1530 w 1530"/>
                  <a:gd name="T51" fmla="*/ 74 h 1209"/>
                  <a:gd name="T52" fmla="*/ 1195 w 1530"/>
                  <a:gd name="T53" fmla="*/ 1159 h 1209"/>
                  <a:gd name="T54" fmla="*/ 1176 w 1530"/>
                  <a:gd name="T55" fmla="*/ 1189 h 1209"/>
                  <a:gd name="T56" fmla="*/ 1145 w 1530"/>
                  <a:gd name="T57" fmla="*/ 1207 h 1209"/>
                  <a:gd name="T58" fmla="*/ 71 w 1530"/>
                  <a:gd name="T59" fmla="*/ 1209 h 1209"/>
                  <a:gd name="T60" fmla="*/ 28 w 1530"/>
                  <a:gd name="T61" fmla="*/ 1195 h 1209"/>
                  <a:gd name="T62" fmla="*/ 3 w 1530"/>
                  <a:gd name="T63" fmla="*/ 1160 h 1209"/>
                  <a:gd name="T64" fmla="*/ 3 w 1530"/>
                  <a:gd name="T65" fmla="*/ 1115 h 1209"/>
                  <a:gd name="T66" fmla="*/ 28 w 1530"/>
                  <a:gd name="T67" fmla="*/ 1081 h 1209"/>
                  <a:gd name="T68" fmla="*/ 71 w 1530"/>
                  <a:gd name="T69" fmla="*/ 1067 h 1209"/>
                  <a:gd name="T70" fmla="*/ 1205 w 1530"/>
                  <a:gd name="T71" fmla="*/ 650 h 1209"/>
                  <a:gd name="T72" fmla="*/ 930 w 1530"/>
                  <a:gd name="T73" fmla="*/ 130 h 1209"/>
                  <a:gd name="T74" fmla="*/ 1392 w 1530"/>
                  <a:gd name="T75" fmla="*/ 50 h 1209"/>
                  <a:gd name="T76" fmla="*/ 1411 w 1530"/>
                  <a:gd name="T77" fmla="*/ 19 h 1209"/>
                  <a:gd name="T78" fmla="*/ 1443 w 1530"/>
                  <a:gd name="T79" fmla="*/ 2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30" h="1209">
                    <a:moveTo>
                      <a:pt x="856" y="375"/>
                    </a:moveTo>
                    <a:lnTo>
                      <a:pt x="824" y="449"/>
                    </a:lnTo>
                    <a:lnTo>
                      <a:pt x="896" y="481"/>
                    </a:lnTo>
                    <a:lnTo>
                      <a:pt x="900" y="456"/>
                    </a:lnTo>
                    <a:lnTo>
                      <a:pt x="896" y="434"/>
                    </a:lnTo>
                    <a:lnTo>
                      <a:pt x="888" y="411"/>
                    </a:lnTo>
                    <a:lnTo>
                      <a:pt x="875" y="392"/>
                    </a:lnTo>
                    <a:lnTo>
                      <a:pt x="856" y="375"/>
                    </a:lnTo>
                    <a:close/>
                    <a:moveTo>
                      <a:pt x="1151" y="294"/>
                    </a:moveTo>
                    <a:lnTo>
                      <a:pt x="1126" y="297"/>
                    </a:lnTo>
                    <a:lnTo>
                      <a:pt x="1101" y="304"/>
                    </a:lnTo>
                    <a:lnTo>
                      <a:pt x="1079" y="315"/>
                    </a:lnTo>
                    <a:lnTo>
                      <a:pt x="1060" y="330"/>
                    </a:lnTo>
                    <a:lnTo>
                      <a:pt x="1042" y="350"/>
                    </a:lnTo>
                    <a:lnTo>
                      <a:pt x="1029" y="373"/>
                    </a:lnTo>
                    <a:lnTo>
                      <a:pt x="1020" y="398"/>
                    </a:lnTo>
                    <a:lnTo>
                      <a:pt x="1018" y="424"/>
                    </a:lnTo>
                    <a:lnTo>
                      <a:pt x="1020" y="449"/>
                    </a:lnTo>
                    <a:lnTo>
                      <a:pt x="1026" y="474"/>
                    </a:lnTo>
                    <a:lnTo>
                      <a:pt x="1038" y="497"/>
                    </a:lnTo>
                    <a:lnTo>
                      <a:pt x="1054" y="516"/>
                    </a:lnTo>
                    <a:lnTo>
                      <a:pt x="1073" y="534"/>
                    </a:lnTo>
                    <a:lnTo>
                      <a:pt x="1097" y="547"/>
                    </a:lnTo>
                    <a:lnTo>
                      <a:pt x="1124" y="555"/>
                    </a:lnTo>
                    <a:lnTo>
                      <a:pt x="1151" y="558"/>
                    </a:lnTo>
                    <a:lnTo>
                      <a:pt x="1179" y="554"/>
                    </a:lnTo>
                    <a:lnTo>
                      <a:pt x="1204" y="546"/>
                    </a:lnTo>
                    <a:lnTo>
                      <a:pt x="1228" y="531"/>
                    </a:lnTo>
                    <a:lnTo>
                      <a:pt x="1248" y="512"/>
                    </a:lnTo>
                    <a:lnTo>
                      <a:pt x="1280" y="411"/>
                    </a:lnTo>
                    <a:lnTo>
                      <a:pt x="1274" y="385"/>
                    </a:lnTo>
                    <a:lnTo>
                      <a:pt x="1263" y="360"/>
                    </a:lnTo>
                    <a:lnTo>
                      <a:pt x="1247" y="338"/>
                    </a:lnTo>
                    <a:lnTo>
                      <a:pt x="1226" y="319"/>
                    </a:lnTo>
                    <a:lnTo>
                      <a:pt x="1203" y="305"/>
                    </a:lnTo>
                    <a:lnTo>
                      <a:pt x="1177" y="298"/>
                    </a:lnTo>
                    <a:lnTo>
                      <a:pt x="1151" y="294"/>
                    </a:lnTo>
                    <a:close/>
                    <a:moveTo>
                      <a:pt x="946" y="170"/>
                    </a:moveTo>
                    <a:lnTo>
                      <a:pt x="914" y="243"/>
                    </a:lnTo>
                    <a:lnTo>
                      <a:pt x="938" y="247"/>
                    </a:lnTo>
                    <a:lnTo>
                      <a:pt x="962" y="243"/>
                    </a:lnTo>
                    <a:lnTo>
                      <a:pt x="985" y="235"/>
                    </a:lnTo>
                    <a:lnTo>
                      <a:pt x="1004" y="222"/>
                    </a:lnTo>
                    <a:lnTo>
                      <a:pt x="1019" y="203"/>
                    </a:lnTo>
                    <a:lnTo>
                      <a:pt x="946" y="170"/>
                    </a:lnTo>
                    <a:close/>
                    <a:moveTo>
                      <a:pt x="1461" y="0"/>
                    </a:moveTo>
                    <a:lnTo>
                      <a:pt x="1480" y="4"/>
                    </a:lnTo>
                    <a:lnTo>
                      <a:pt x="1498" y="12"/>
                    </a:lnTo>
                    <a:lnTo>
                      <a:pt x="1512" y="24"/>
                    </a:lnTo>
                    <a:lnTo>
                      <a:pt x="1522" y="38"/>
                    </a:lnTo>
                    <a:lnTo>
                      <a:pt x="1529" y="55"/>
                    </a:lnTo>
                    <a:lnTo>
                      <a:pt x="1530" y="74"/>
                    </a:lnTo>
                    <a:lnTo>
                      <a:pt x="1528" y="93"/>
                    </a:lnTo>
                    <a:lnTo>
                      <a:pt x="1195" y="1159"/>
                    </a:lnTo>
                    <a:lnTo>
                      <a:pt x="1188" y="1176"/>
                    </a:lnTo>
                    <a:lnTo>
                      <a:pt x="1176" y="1189"/>
                    </a:lnTo>
                    <a:lnTo>
                      <a:pt x="1162" y="1200"/>
                    </a:lnTo>
                    <a:lnTo>
                      <a:pt x="1145" y="1207"/>
                    </a:lnTo>
                    <a:lnTo>
                      <a:pt x="1127" y="1209"/>
                    </a:lnTo>
                    <a:lnTo>
                      <a:pt x="71" y="1209"/>
                    </a:lnTo>
                    <a:lnTo>
                      <a:pt x="49" y="1206"/>
                    </a:lnTo>
                    <a:lnTo>
                      <a:pt x="28" y="1195"/>
                    </a:lnTo>
                    <a:lnTo>
                      <a:pt x="13" y="1181"/>
                    </a:lnTo>
                    <a:lnTo>
                      <a:pt x="3" y="1160"/>
                    </a:lnTo>
                    <a:lnTo>
                      <a:pt x="0" y="1138"/>
                    </a:lnTo>
                    <a:lnTo>
                      <a:pt x="3" y="1115"/>
                    </a:lnTo>
                    <a:lnTo>
                      <a:pt x="13" y="1096"/>
                    </a:lnTo>
                    <a:lnTo>
                      <a:pt x="28" y="1081"/>
                    </a:lnTo>
                    <a:lnTo>
                      <a:pt x="49" y="1071"/>
                    </a:lnTo>
                    <a:lnTo>
                      <a:pt x="71" y="1067"/>
                    </a:lnTo>
                    <a:lnTo>
                      <a:pt x="1075" y="1067"/>
                    </a:lnTo>
                    <a:lnTo>
                      <a:pt x="1205" y="650"/>
                    </a:lnTo>
                    <a:lnTo>
                      <a:pt x="783" y="465"/>
                    </a:lnTo>
                    <a:lnTo>
                      <a:pt x="930" y="130"/>
                    </a:lnTo>
                    <a:lnTo>
                      <a:pt x="1314" y="298"/>
                    </a:lnTo>
                    <a:lnTo>
                      <a:pt x="1392" y="50"/>
                    </a:lnTo>
                    <a:lnTo>
                      <a:pt x="1399" y="33"/>
                    </a:lnTo>
                    <a:lnTo>
                      <a:pt x="1411" y="19"/>
                    </a:lnTo>
                    <a:lnTo>
                      <a:pt x="1426" y="8"/>
                    </a:lnTo>
                    <a:lnTo>
                      <a:pt x="1443" y="2"/>
                    </a:lnTo>
                    <a:lnTo>
                      <a:pt x="1461"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200">
                  <a:solidFill>
                    <a:prstClr val="black"/>
                  </a:solidFill>
                </a:endParaRPr>
              </a:p>
            </p:txBody>
          </p:sp>
          <p:sp>
            <p:nvSpPr>
              <p:cNvPr id="35" name="Freeform 19"/>
              <p:cNvSpPr>
                <a:spLocks noEditPoints="1"/>
              </p:cNvSpPr>
              <p:nvPr/>
            </p:nvSpPr>
            <p:spPr bwMode="auto">
              <a:xfrm>
                <a:off x="-618" y="1636"/>
                <a:ext cx="32" cy="38"/>
              </a:xfrm>
              <a:custGeom>
                <a:avLst/>
                <a:gdLst>
                  <a:gd name="T0" fmla="*/ 71 w 159"/>
                  <a:gd name="T1" fmla="*/ 143 h 192"/>
                  <a:gd name="T2" fmla="*/ 79 w 159"/>
                  <a:gd name="T3" fmla="*/ 143 h 192"/>
                  <a:gd name="T4" fmla="*/ 85 w 159"/>
                  <a:gd name="T5" fmla="*/ 141 h 192"/>
                  <a:gd name="T6" fmla="*/ 87 w 159"/>
                  <a:gd name="T7" fmla="*/ 138 h 192"/>
                  <a:gd name="T8" fmla="*/ 90 w 159"/>
                  <a:gd name="T9" fmla="*/ 136 h 192"/>
                  <a:gd name="T10" fmla="*/ 90 w 159"/>
                  <a:gd name="T11" fmla="*/ 129 h 192"/>
                  <a:gd name="T12" fmla="*/ 87 w 159"/>
                  <a:gd name="T13" fmla="*/ 123 h 192"/>
                  <a:gd name="T14" fmla="*/ 82 w 159"/>
                  <a:gd name="T15" fmla="*/ 116 h 192"/>
                  <a:gd name="T16" fmla="*/ 82 w 159"/>
                  <a:gd name="T17" fmla="*/ 44 h 192"/>
                  <a:gd name="T18" fmla="*/ 77 w 159"/>
                  <a:gd name="T19" fmla="*/ 46 h 192"/>
                  <a:gd name="T20" fmla="*/ 73 w 159"/>
                  <a:gd name="T21" fmla="*/ 51 h 192"/>
                  <a:gd name="T22" fmla="*/ 72 w 159"/>
                  <a:gd name="T23" fmla="*/ 57 h 192"/>
                  <a:gd name="T24" fmla="*/ 74 w 159"/>
                  <a:gd name="T25" fmla="*/ 63 h 192"/>
                  <a:gd name="T26" fmla="*/ 79 w 159"/>
                  <a:gd name="T27" fmla="*/ 70 h 192"/>
                  <a:gd name="T28" fmla="*/ 86 w 159"/>
                  <a:gd name="T29" fmla="*/ 44 h 192"/>
                  <a:gd name="T30" fmla="*/ 129 w 159"/>
                  <a:gd name="T31" fmla="*/ 10 h 192"/>
                  <a:gd name="T32" fmla="*/ 140 w 159"/>
                  <a:gd name="T33" fmla="*/ 38 h 192"/>
                  <a:gd name="T34" fmla="*/ 159 w 159"/>
                  <a:gd name="T35" fmla="*/ 55 h 192"/>
                  <a:gd name="T36" fmla="*/ 136 w 159"/>
                  <a:gd name="T37" fmla="*/ 73 h 192"/>
                  <a:gd name="T38" fmla="*/ 110 w 159"/>
                  <a:gd name="T39" fmla="*/ 52 h 192"/>
                  <a:gd name="T40" fmla="*/ 100 w 159"/>
                  <a:gd name="T41" fmla="*/ 91 h 192"/>
                  <a:gd name="T42" fmla="*/ 117 w 159"/>
                  <a:gd name="T43" fmla="*/ 112 h 192"/>
                  <a:gd name="T44" fmla="*/ 123 w 159"/>
                  <a:gd name="T45" fmla="*/ 133 h 192"/>
                  <a:gd name="T46" fmla="*/ 115 w 159"/>
                  <a:gd name="T47" fmla="*/ 157 h 192"/>
                  <a:gd name="T48" fmla="*/ 96 w 159"/>
                  <a:gd name="T49" fmla="*/ 169 h 192"/>
                  <a:gd name="T50" fmla="*/ 59 w 159"/>
                  <a:gd name="T51" fmla="*/ 168 h 192"/>
                  <a:gd name="T52" fmla="*/ 29 w 159"/>
                  <a:gd name="T53" fmla="*/ 182 h 192"/>
                  <a:gd name="T54" fmla="*/ 17 w 159"/>
                  <a:gd name="T55" fmla="*/ 148 h 192"/>
                  <a:gd name="T56" fmla="*/ 0 w 159"/>
                  <a:gd name="T57" fmla="*/ 132 h 192"/>
                  <a:gd name="T58" fmla="*/ 16 w 159"/>
                  <a:gd name="T59" fmla="*/ 107 h 192"/>
                  <a:gd name="T60" fmla="*/ 32 w 159"/>
                  <a:gd name="T61" fmla="*/ 124 h 192"/>
                  <a:gd name="T62" fmla="*/ 50 w 159"/>
                  <a:gd name="T63" fmla="*/ 136 h 192"/>
                  <a:gd name="T64" fmla="*/ 60 w 159"/>
                  <a:gd name="T65" fmla="*/ 94 h 192"/>
                  <a:gd name="T66" fmla="*/ 41 w 159"/>
                  <a:gd name="T67" fmla="*/ 67 h 192"/>
                  <a:gd name="T68" fmla="*/ 43 w 159"/>
                  <a:gd name="T69" fmla="*/ 38 h 192"/>
                  <a:gd name="T70" fmla="*/ 56 w 159"/>
                  <a:gd name="T71" fmla="*/ 21 h 192"/>
                  <a:gd name="T72" fmla="*/ 82 w 159"/>
                  <a:gd name="T73" fmla="*/ 15 h 192"/>
                  <a:gd name="T74" fmla="*/ 110 w 159"/>
                  <a:gd name="T75"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9" h="192">
                    <a:moveTo>
                      <a:pt x="82" y="116"/>
                    </a:moveTo>
                    <a:lnTo>
                      <a:pt x="71" y="143"/>
                    </a:lnTo>
                    <a:lnTo>
                      <a:pt x="75" y="143"/>
                    </a:lnTo>
                    <a:lnTo>
                      <a:pt x="79" y="143"/>
                    </a:lnTo>
                    <a:lnTo>
                      <a:pt x="82" y="142"/>
                    </a:lnTo>
                    <a:lnTo>
                      <a:pt x="85" y="141"/>
                    </a:lnTo>
                    <a:lnTo>
                      <a:pt x="86" y="139"/>
                    </a:lnTo>
                    <a:lnTo>
                      <a:pt x="87" y="138"/>
                    </a:lnTo>
                    <a:lnTo>
                      <a:pt x="88" y="137"/>
                    </a:lnTo>
                    <a:lnTo>
                      <a:pt x="90" y="136"/>
                    </a:lnTo>
                    <a:lnTo>
                      <a:pt x="90" y="132"/>
                    </a:lnTo>
                    <a:lnTo>
                      <a:pt x="90" y="129"/>
                    </a:lnTo>
                    <a:lnTo>
                      <a:pt x="90" y="126"/>
                    </a:lnTo>
                    <a:lnTo>
                      <a:pt x="87" y="123"/>
                    </a:lnTo>
                    <a:lnTo>
                      <a:pt x="85" y="119"/>
                    </a:lnTo>
                    <a:lnTo>
                      <a:pt x="82" y="116"/>
                    </a:lnTo>
                    <a:close/>
                    <a:moveTo>
                      <a:pt x="86" y="44"/>
                    </a:moveTo>
                    <a:lnTo>
                      <a:pt x="82" y="44"/>
                    </a:lnTo>
                    <a:lnTo>
                      <a:pt x="80" y="44"/>
                    </a:lnTo>
                    <a:lnTo>
                      <a:pt x="77" y="46"/>
                    </a:lnTo>
                    <a:lnTo>
                      <a:pt x="74" y="48"/>
                    </a:lnTo>
                    <a:lnTo>
                      <a:pt x="73" y="51"/>
                    </a:lnTo>
                    <a:lnTo>
                      <a:pt x="72" y="54"/>
                    </a:lnTo>
                    <a:lnTo>
                      <a:pt x="72" y="57"/>
                    </a:lnTo>
                    <a:lnTo>
                      <a:pt x="72" y="61"/>
                    </a:lnTo>
                    <a:lnTo>
                      <a:pt x="74" y="63"/>
                    </a:lnTo>
                    <a:lnTo>
                      <a:pt x="75" y="67"/>
                    </a:lnTo>
                    <a:lnTo>
                      <a:pt x="79" y="70"/>
                    </a:lnTo>
                    <a:lnTo>
                      <a:pt x="90" y="44"/>
                    </a:lnTo>
                    <a:lnTo>
                      <a:pt x="86" y="44"/>
                    </a:lnTo>
                    <a:close/>
                    <a:moveTo>
                      <a:pt x="110" y="0"/>
                    </a:moveTo>
                    <a:lnTo>
                      <a:pt x="129" y="10"/>
                    </a:lnTo>
                    <a:lnTo>
                      <a:pt x="121" y="26"/>
                    </a:lnTo>
                    <a:lnTo>
                      <a:pt x="140" y="38"/>
                    </a:lnTo>
                    <a:lnTo>
                      <a:pt x="156" y="52"/>
                    </a:lnTo>
                    <a:lnTo>
                      <a:pt x="159" y="55"/>
                    </a:lnTo>
                    <a:lnTo>
                      <a:pt x="138" y="75"/>
                    </a:lnTo>
                    <a:lnTo>
                      <a:pt x="136" y="73"/>
                    </a:lnTo>
                    <a:lnTo>
                      <a:pt x="123" y="61"/>
                    </a:lnTo>
                    <a:lnTo>
                      <a:pt x="110" y="52"/>
                    </a:lnTo>
                    <a:lnTo>
                      <a:pt x="96" y="86"/>
                    </a:lnTo>
                    <a:lnTo>
                      <a:pt x="100" y="91"/>
                    </a:lnTo>
                    <a:lnTo>
                      <a:pt x="110" y="102"/>
                    </a:lnTo>
                    <a:lnTo>
                      <a:pt x="117" y="112"/>
                    </a:lnTo>
                    <a:lnTo>
                      <a:pt x="122" y="120"/>
                    </a:lnTo>
                    <a:lnTo>
                      <a:pt x="123" y="133"/>
                    </a:lnTo>
                    <a:lnTo>
                      <a:pt x="119" y="148"/>
                    </a:lnTo>
                    <a:lnTo>
                      <a:pt x="115" y="157"/>
                    </a:lnTo>
                    <a:lnTo>
                      <a:pt x="106" y="164"/>
                    </a:lnTo>
                    <a:lnTo>
                      <a:pt x="96" y="169"/>
                    </a:lnTo>
                    <a:lnTo>
                      <a:pt x="79" y="172"/>
                    </a:lnTo>
                    <a:lnTo>
                      <a:pt x="59" y="168"/>
                    </a:lnTo>
                    <a:lnTo>
                      <a:pt x="49" y="192"/>
                    </a:lnTo>
                    <a:lnTo>
                      <a:pt x="29" y="182"/>
                    </a:lnTo>
                    <a:lnTo>
                      <a:pt x="40" y="161"/>
                    </a:lnTo>
                    <a:lnTo>
                      <a:pt x="17" y="148"/>
                    </a:lnTo>
                    <a:lnTo>
                      <a:pt x="2" y="133"/>
                    </a:lnTo>
                    <a:lnTo>
                      <a:pt x="0" y="132"/>
                    </a:lnTo>
                    <a:lnTo>
                      <a:pt x="12" y="104"/>
                    </a:lnTo>
                    <a:lnTo>
                      <a:pt x="16" y="107"/>
                    </a:lnTo>
                    <a:lnTo>
                      <a:pt x="23" y="116"/>
                    </a:lnTo>
                    <a:lnTo>
                      <a:pt x="32" y="124"/>
                    </a:lnTo>
                    <a:lnTo>
                      <a:pt x="42" y="130"/>
                    </a:lnTo>
                    <a:lnTo>
                      <a:pt x="50" y="136"/>
                    </a:lnTo>
                    <a:lnTo>
                      <a:pt x="66" y="100"/>
                    </a:lnTo>
                    <a:lnTo>
                      <a:pt x="60" y="94"/>
                    </a:lnTo>
                    <a:lnTo>
                      <a:pt x="48" y="80"/>
                    </a:lnTo>
                    <a:lnTo>
                      <a:pt x="41" y="67"/>
                    </a:lnTo>
                    <a:lnTo>
                      <a:pt x="38" y="52"/>
                    </a:lnTo>
                    <a:lnTo>
                      <a:pt x="43" y="38"/>
                    </a:lnTo>
                    <a:lnTo>
                      <a:pt x="48" y="29"/>
                    </a:lnTo>
                    <a:lnTo>
                      <a:pt x="56" y="21"/>
                    </a:lnTo>
                    <a:lnTo>
                      <a:pt x="67" y="17"/>
                    </a:lnTo>
                    <a:lnTo>
                      <a:pt x="82" y="15"/>
                    </a:lnTo>
                    <a:lnTo>
                      <a:pt x="102" y="19"/>
                    </a:lnTo>
                    <a:lnTo>
                      <a:pt x="11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200">
                  <a:solidFill>
                    <a:prstClr val="black"/>
                  </a:solidFill>
                </a:endParaRPr>
              </a:p>
            </p:txBody>
          </p:sp>
          <p:sp>
            <p:nvSpPr>
              <p:cNvPr id="36" name="Freeform 20"/>
              <p:cNvSpPr>
                <a:spLocks noEditPoints="1"/>
              </p:cNvSpPr>
              <p:nvPr/>
            </p:nvSpPr>
            <p:spPr bwMode="auto">
              <a:xfrm>
                <a:off x="-728" y="1511"/>
                <a:ext cx="164" cy="87"/>
              </a:xfrm>
              <a:custGeom>
                <a:avLst/>
                <a:gdLst>
                  <a:gd name="T0" fmla="*/ 663 w 820"/>
                  <a:gd name="T1" fmla="*/ 331 h 432"/>
                  <a:gd name="T2" fmla="*/ 613 w 820"/>
                  <a:gd name="T3" fmla="*/ 350 h 432"/>
                  <a:gd name="T4" fmla="*/ 576 w 820"/>
                  <a:gd name="T5" fmla="*/ 386 h 432"/>
                  <a:gd name="T6" fmla="*/ 692 w 820"/>
                  <a:gd name="T7" fmla="*/ 330 h 432"/>
                  <a:gd name="T8" fmla="*/ 44 w 820"/>
                  <a:gd name="T9" fmla="*/ 299 h 432"/>
                  <a:gd name="T10" fmla="*/ 131 w 820"/>
                  <a:gd name="T11" fmla="*/ 295 h 432"/>
                  <a:gd name="T12" fmla="*/ 120 w 820"/>
                  <a:gd name="T13" fmla="*/ 262 h 432"/>
                  <a:gd name="T14" fmla="*/ 94 w 820"/>
                  <a:gd name="T15" fmla="*/ 237 h 432"/>
                  <a:gd name="T16" fmla="*/ 691 w 820"/>
                  <a:gd name="T17" fmla="*/ 119 h 432"/>
                  <a:gd name="T18" fmla="*/ 692 w 820"/>
                  <a:gd name="T19" fmla="*/ 155 h 432"/>
                  <a:gd name="T20" fmla="*/ 711 w 820"/>
                  <a:gd name="T21" fmla="*/ 183 h 432"/>
                  <a:gd name="T22" fmla="*/ 745 w 820"/>
                  <a:gd name="T23" fmla="*/ 202 h 432"/>
                  <a:gd name="T24" fmla="*/ 691 w 820"/>
                  <a:gd name="T25" fmla="*/ 119 h 432"/>
                  <a:gd name="T26" fmla="*/ 401 w 820"/>
                  <a:gd name="T27" fmla="*/ 101 h 432"/>
                  <a:gd name="T28" fmla="*/ 345 w 820"/>
                  <a:gd name="T29" fmla="*/ 118 h 432"/>
                  <a:gd name="T30" fmla="*/ 300 w 820"/>
                  <a:gd name="T31" fmla="*/ 150 h 432"/>
                  <a:gd name="T32" fmla="*/ 269 w 820"/>
                  <a:gd name="T33" fmla="*/ 193 h 432"/>
                  <a:gd name="T34" fmla="*/ 262 w 820"/>
                  <a:gd name="T35" fmla="*/ 239 h 432"/>
                  <a:gd name="T36" fmla="*/ 276 w 820"/>
                  <a:gd name="T37" fmla="*/ 281 h 432"/>
                  <a:gd name="T38" fmla="*/ 310 w 820"/>
                  <a:gd name="T39" fmla="*/ 313 h 432"/>
                  <a:gd name="T40" fmla="*/ 361 w 820"/>
                  <a:gd name="T41" fmla="*/ 331 h 432"/>
                  <a:gd name="T42" fmla="*/ 419 w 820"/>
                  <a:gd name="T43" fmla="*/ 331 h 432"/>
                  <a:gd name="T44" fmla="*/ 475 w 820"/>
                  <a:gd name="T45" fmla="*/ 313 h 432"/>
                  <a:gd name="T46" fmla="*/ 520 w 820"/>
                  <a:gd name="T47" fmla="*/ 282 h 432"/>
                  <a:gd name="T48" fmla="*/ 550 w 820"/>
                  <a:gd name="T49" fmla="*/ 238 h 432"/>
                  <a:gd name="T50" fmla="*/ 558 w 820"/>
                  <a:gd name="T51" fmla="*/ 192 h 432"/>
                  <a:gd name="T52" fmla="*/ 544 w 820"/>
                  <a:gd name="T53" fmla="*/ 151 h 432"/>
                  <a:gd name="T54" fmla="*/ 511 w 820"/>
                  <a:gd name="T55" fmla="*/ 119 h 432"/>
                  <a:gd name="T56" fmla="*/ 460 w 820"/>
                  <a:gd name="T57" fmla="*/ 101 h 432"/>
                  <a:gd name="T58" fmla="*/ 158 w 820"/>
                  <a:gd name="T59" fmla="*/ 32 h 432"/>
                  <a:gd name="T60" fmla="*/ 156 w 820"/>
                  <a:gd name="T61" fmla="*/ 101 h 432"/>
                  <a:gd name="T62" fmla="*/ 207 w 820"/>
                  <a:gd name="T63" fmla="*/ 82 h 432"/>
                  <a:gd name="T64" fmla="*/ 244 w 820"/>
                  <a:gd name="T65" fmla="*/ 46 h 432"/>
                  <a:gd name="T66" fmla="*/ 137 w 820"/>
                  <a:gd name="T67" fmla="*/ 0 h 432"/>
                  <a:gd name="T68" fmla="*/ 682 w 820"/>
                  <a:gd name="T69" fmla="*/ 432 h 432"/>
                  <a:gd name="T70" fmla="*/ 137 w 820"/>
                  <a:gd name="T71" fmla="*/ 0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20" h="432">
                    <a:moveTo>
                      <a:pt x="692" y="330"/>
                    </a:moveTo>
                    <a:lnTo>
                      <a:pt x="663" y="331"/>
                    </a:lnTo>
                    <a:lnTo>
                      <a:pt x="637" y="338"/>
                    </a:lnTo>
                    <a:lnTo>
                      <a:pt x="613" y="350"/>
                    </a:lnTo>
                    <a:lnTo>
                      <a:pt x="592" y="365"/>
                    </a:lnTo>
                    <a:lnTo>
                      <a:pt x="576" y="386"/>
                    </a:lnTo>
                    <a:lnTo>
                      <a:pt x="661" y="399"/>
                    </a:lnTo>
                    <a:lnTo>
                      <a:pt x="692" y="330"/>
                    </a:lnTo>
                    <a:close/>
                    <a:moveTo>
                      <a:pt x="75" y="230"/>
                    </a:moveTo>
                    <a:lnTo>
                      <a:pt x="44" y="299"/>
                    </a:lnTo>
                    <a:lnTo>
                      <a:pt x="130" y="313"/>
                    </a:lnTo>
                    <a:lnTo>
                      <a:pt x="131" y="295"/>
                    </a:lnTo>
                    <a:lnTo>
                      <a:pt x="129" y="277"/>
                    </a:lnTo>
                    <a:lnTo>
                      <a:pt x="120" y="262"/>
                    </a:lnTo>
                    <a:lnTo>
                      <a:pt x="109" y="249"/>
                    </a:lnTo>
                    <a:lnTo>
                      <a:pt x="94" y="237"/>
                    </a:lnTo>
                    <a:lnTo>
                      <a:pt x="75" y="230"/>
                    </a:lnTo>
                    <a:close/>
                    <a:moveTo>
                      <a:pt x="691" y="119"/>
                    </a:moveTo>
                    <a:lnTo>
                      <a:pt x="689" y="137"/>
                    </a:lnTo>
                    <a:lnTo>
                      <a:pt x="692" y="155"/>
                    </a:lnTo>
                    <a:lnTo>
                      <a:pt x="699" y="170"/>
                    </a:lnTo>
                    <a:lnTo>
                      <a:pt x="711" y="183"/>
                    </a:lnTo>
                    <a:lnTo>
                      <a:pt x="726" y="194"/>
                    </a:lnTo>
                    <a:lnTo>
                      <a:pt x="745" y="202"/>
                    </a:lnTo>
                    <a:lnTo>
                      <a:pt x="776" y="133"/>
                    </a:lnTo>
                    <a:lnTo>
                      <a:pt x="691" y="119"/>
                    </a:lnTo>
                    <a:close/>
                    <a:moveTo>
                      <a:pt x="430" y="99"/>
                    </a:moveTo>
                    <a:lnTo>
                      <a:pt x="401" y="101"/>
                    </a:lnTo>
                    <a:lnTo>
                      <a:pt x="373" y="107"/>
                    </a:lnTo>
                    <a:lnTo>
                      <a:pt x="345" y="118"/>
                    </a:lnTo>
                    <a:lnTo>
                      <a:pt x="321" y="132"/>
                    </a:lnTo>
                    <a:lnTo>
                      <a:pt x="300" y="150"/>
                    </a:lnTo>
                    <a:lnTo>
                      <a:pt x="282" y="170"/>
                    </a:lnTo>
                    <a:lnTo>
                      <a:pt x="269" y="193"/>
                    </a:lnTo>
                    <a:lnTo>
                      <a:pt x="263" y="217"/>
                    </a:lnTo>
                    <a:lnTo>
                      <a:pt x="262" y="239"/>
                    </a:lnTo>
                    <a:lnTo>
                      <a:pt x="265" y="262"/>
                    </a:lnTo>
                    <a:lnTo>
                      <a:pt x="276" y="281"/>
                    </a:lnTo>
                    <a:lnTo>
                      <a:pt x="291" y="299"/>
                    </a:lnTo>
                    <a:lnTo>
                      <a:pt x="310" y="313"/>
                    </a:lnTo>
                    <a:lnTo>
                      <a:pt x="333" y="324"/>
                    </a:lnTo>
                    <a:lnTo>
                      <a:pt x="361" y="331"/>
                    </a:lnTo>
                    <a:lnTo>
                      <a:pt x="391" y="333"/>
                    </a:lnTo>
                    <a:lnTo>
                      <a:pt x="419" y="331"/>
                    </a:lnTo>
                    <a:lnTo>
                      <a:pt x="448" y="324"/>
                    </a:lnTo>
                    <a:lnTo>
                      <a:pt x="475" y="313"/>
                    </a:lnTo>
                    <a:lnTo>
                      <a:pt x="499" y="299"/>
                    </a:lnTo>
                    <a:lnTo>
                      <a:pt x="520" y="282"/>
                    </a:lnTo>
                    <a:lnTo>
                      <a:pt x="538" y="262"/>
                    </a:lnTo>
                    <a:lnTo>
                      <a:pt x="550" y="238"/>
                    </a:lnTo>
                    <a:lnTo>
                      <a:pt x="557" y="215"/>
                    </a:lnTo>
                    <a:lnTo>
                      <a:pt x="558" y="192"/>
                    </a:lnTo>
                    <a:lnTo>
                      <a:pt x="554" y="170"/>
                    </a:lnTo>
                    <a:lnTo>
                      <a:pt x="544" y="151"/>
                    </a:lnTo>
                    <a:lnTo>
                      <a:pt x="530" y="133"/>
                    </a:lnTo>
                    <a:lnTo>
                      <a:pt x="511" y="119"/>
                    </a:lnTo>
                    <a:lnTo>
                      <a:pt x="487" y="108"/>
                    </a:lnTo>
                    <a:lnTo>
                      <a:pt x="460" y="101"/>
                    </a:lnTo>
                    <a:lnTo>
                      <a:pt x="430" y="99"/>
                    </a:lnTo>
                    <a:close/>
                    <a:moveTo>
                      <a:pt x="158" y="32"/>
                    </a:moveTo>
                    <a:lnTo>
                      <a:pt x="129" y="102"/>
                    </a:lnTo>
                    <a:lnTo>
                      <a:pt x="156" y="101"/>
                    </a:lnTo>
                    <a:lnTo>
                      <a:pt x="183" y="94"/>
                    </a:lnTo>
                    <a:lnTo>
                      <a:pt x="207" y="82"/>
                    </a:lnTo>
                    <a:lnTo>
                      <a:pt x="229" y="65"/>
                    </a:lnTo>
                    <a:lnTo>
                      <a:pt x="244" y="46"/>
                    </a:lnTo>
                    <a:lnTo>
                      <a:pt x="158" y="32"/>
                    </a:lnTo>
                    <a:close/>
                    <a:moveTo>
                      <a:pt x="137" y="0"/>
                    </a:moveTo>
                    <a:lnTo>
                      <a:pt x="820" y="111"/>
                    </a:lnTo>
                    <a:lnTo>
                      <a:pt x="682" y="432"/>
                    </a:lnTo>
                    <a:lnTo>
                      <a:pt x="0" y="321"/>
                    </a:lnTo>
                    <a:lnTo>
                      <a:pt x="137"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200">
                  <a:solidFill>
                    <a:prstClr val="black"/>
                  </a:solidFill>
                </a:endParaRPr>
              </a:p>
            </p:txBody>
          </p:sp>
          <p:sp>
            <p:nvSpPr>
              <p:cNvPr id="37" name="Freeform 21"/>
              <p:cNvSpPr>
                <a:spLocks noEditPoints="1"/>
              </p:cNvSpPr>
              <p:nvPr/>
            </p:nvSpPr>
            <p:spPr bwMode="auto">
              <a:xfrm>
                <a:off x="-664" y="1537"/>
                <a:ext cx="35" cy="35"/>
              </a:xfrm>
              <a:custGeom>
                <a:avLst/>
                <a:gdLst>
                  <a:gd name="T0" fmla="*/ 80 w 171"/>
                  <a:gd name="T1" fmla="*/ 131 h 178"/>
                  <a:gd name="T2" fmla="*/ 96 w 171"/>
                  <a:gd name="T3" fmla="*/ 128 h 178"/>
                  <a:gd name="T4" fmla="*/ 101 w 171"/>
                  <a:gd name="T5" fmla="*/ 122 h 178"/>
                  <a:gd name="T6" fmla="*/ 101 w 171"/>
                  <a:gd name="T7" fmla="*/ 116 h 178"/>
                  <a:gd name="T8" fmla="*/ 98 w 171"/>
                  <a:gd name="T9" fmla="*/ 111 h 178"/>
                  <a:gd name="T10" fmla="*/ 90 w 171"/>
                  <a:gd name="T11" fmla="*/ 105 h 178"/>
                  <a:gd name="T12" fmla="*/ 88 w 171"/>
                  <a:gd name="T13" fmla="*/ 42 h 178"/>
                  <a:gd name="T14" fmla="*/ 80 w 171"/>
                  <a:gd name="T15" fmla="*/ 45 h 178"/>
                  <a:gd name="T16" fmla="*/ 75 w 171"/>
                  <a:gd name="T17" fmla="*/ 50 h 178"/>
                  <a:gd name="T18" fmla="*/ 74 w 171"/>
                  <a:gd name="T19" fmla="*/ 56 h 178"/>
                  <a:gd name="T20" fmla="*/ 77 w 171"/>
                  <a:gd name="T21" fmla="*/ 62 h 178"/>
                  <a:gd name="T22" fmla="*/ 83 w 171"/>
                  <a:gd name="T23" fmla="*/ 67 h 178"/>
                  <a:gd name="T24" fmla="*/ 112 w 171"/>
                  <a:gd name="T25" fmla="*/ 0 h 178"/>
                  <a:gd name="T26" fmla="*/ 127 w 171"/>
                  <a:gd name="T27" fmla="*/ 20 h 178"/>
                  <a:gd name="T28" fmla="*/ 169 w 171"/>
                  <a:gd name="T29" fmla="*/ 36 h 178"/>
                  <a:gd name="T30" fmla="*/ 151 w 171"/>
                  <a:gd name="T31" fmla="*/ 59 h 178"/>
                  <a:gd name="T32" fmla="*/ 133 w 171"/>
                  <a:gd name="T33" fmla="*/ 50 h 178"/>
                  <a:gd name="T34" fmla="*/ 103 w 171"/>
                  <a:gd name="T35" fmla="*/ 78 h 178"/>
                  <a:gd name="T36" fmla="*/ 126 w 171"/>
                  <a:gd name="T37" fmla="*/ 92 h 178"/>
                  <a:gd name="T38" fmla="*/ 139 w 171"/>
                  <a:gd name="T39" fmla="*/ 113 h 178"/>
                  <a:gd name="T40" fmla="*/ 131 w 171"/>
                  <a:gd name="T41" fmla="*/ 135 h 178"/>
                  <a:gd name="T42" fmla="*/ 112 w 171"/>
                  <a:gd name="T43" fmla="*/ 149 h 178"/>
                  <a:gd name="T44" fmla="*/ 69 w 171"/>
                  <a:gd name="T45" fmla="*/ 155 h 178"/>
                  <a:gd name="T46" fmla="*/ 37 w 171"/>
                  <a:gd name="T47" fmla="*/ 174 h 178"/>
                  <a:gd name="T48" fmla="*/ 21 w 171"/>
                  <a:gd name="T49" fmla="*/ 146 h 178"/>
                  <a:gd name="T50" fmla="*/ 0 w 171"/>
                  <a:gd name="T51" fmla="*/ 136 h 178"/>
                  <a:gd name="T52" fmla="*/ 15 w 171"/>
                  <a:gd name="T53" fmla="*/ 111 h 178"/>
                  <a:gd name="T54" fmla="*/ 37 w 171"/>
                  <a:gd name="T55" fmla="*/ 123 h 178"/>
                  <a:gd name="T56" fmla="*/ 57 w 171"/>
                  <a:gd name="T57" fmla="*/ 129 h 178"/>
                  <a:gd name="T58" fmla="*/ 64 w 171"/>
                  <a:gd name="T59" fmla="*/ 91 h 178"/>
                  <a:gd name="T60" fmla="*/ 40 w 171"/>
                  <a:gd name="T61" fmla="*/ 70 h 178"/>
                  <a:gd name="T62" fmla="*/ 40 w 171"/>
                  <a:gd name="T63" fmla="*/ 45 h 178"/>
                  <a:gd name="T64" fmla="*/ 53 w 171"/>
                  <a:gd name="T65" fmla="*/ 29 h 178"/>
                  <a:gd name="T66" fmla="*/ 83 w 171"/>
                  <a:gd name="T67" fmla="*/ 18 h 178"/>
                  <a:gd name="T68" fmla="*/ 112 w 171"/>
                  <a:gd name="T69"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1" h="178">
                    <a:moveTo>
                      <a:pt x="90" y="105"/>
                    </a:moveTo>
                    <a:lnTo>
                      <a:pt x="80" y="131"/>
                    </a:lnTo>
                    <a:lnTo>
                      <a:pt x="90" y="130"/>
                    </a:lnTo>
                    <a:lnTo>
                      <a:pt x="96" y="128"/>
                    </a:lnTo>
                    <a:lnTo>
                      <a:pt x="99" y="124"/>
                    </a:lnTo>
                    <a:lnTo>
                      <a:pt x="101" y="122"/>
                    </a:lnTo>
                    <a:lnTo>
                      <a:pt x="101" y="118"/>
                    </a:lnTo>
                    <a:lnTo>
                      <a:pt x="101" y="116"/>
                    </a:lnTo>
                    <a:lnTo>
                      <a:pt x="100" y="113"/>
                    </a:lnTo>
                    <a:lnTo>
                      <a:pt x="98" y="111"/>
                    </a:lnTo>
                    <a:lnTo>
                      <a:pt x="95" y="109"/>
                    </a:lnTo>
                    <a:lnTo>
                      <a:pt x="90" y="105"/>
                    </a:lnTo>
                    <a:close/>
                    <a:moveTo>
                      <a:pt x="94" y="42"/>
                    </a:moveTo>
                    <a:lnTo>
                      <a:pt x="88" y="42"/>
                    </a:lnTo>
                    <a:lnTo>
                      <a:pt x="82" y="44"/>
                    </a:lnTo>
                    <a:lnTo>
                      <a:pt x="80" y="45"/>
                    </a:lnTo>
                    <a:lnTo>
                      <a:pt x="77" y="48"/>
                    </a:lnTo>
                    <a:lnTo>
                      <a:pt x="75" y="50"/>
                    </a:lnTo>
                    <a:lnTo>
                      <a:pt x="74" y="54"/>
                    </a:lnTo>
                    <a:lnTo>
                      <a:pt x="74" y="56"/>
                    </a:lnTo>
                    <a:lnTo>
                      <a:pt x="75" y="60"/>
                    </a:lnTo>
                    <a:lnTo>
                      <a:pt x="77" y="62"/>
                    </a:lnTo>
                    <a:lnTo>
                      <a:pt x="80" y="65"/>
                    </a:lnTo>
                    <a:lnTo>
                      <a:pt x="83" y="67"/>
                    </a:lnTo>
                    <a:lnTo>
                      <a:pt x="94" y="42"/>
                    </a:lnTo>
                    <a:close/>
                    <a:moveTo>
                      <a:pt x="112" y="0"/>
                    </a:moveTo>
                    <a:lnTo>
                      <a:pt x="134" y="4"/>
                    </a:lnTo>
                    <a:lnTo>
                      <a:pt x="127" y="20"/>
                    </a:lnTo>
                    <a:lnTo>
                      <a:pt x="150" y="26"/>
                    </a:lnTo>
                    <a:lnTo>
                      <a:pt x="169" y="36"/>
                    </a:lnTo>
                    <a:lnTo>
                      <a:pt x="171" y="37"/>
                    </a:lnTo>
                    <a:lnTo>
                      <a:pt x="151" y="59"/>
                    </a:lnTo>
                    <a:lnTo>
                      <a:pt x="149" y="57"/>
                    </a:lnTo>
                    <a:lnTo>
                      <a:pt x="133" y="50"/>
                    </a:lnTo>
                    <a:lnTo>
                      <a:pt x="117" y="44"/>
                    </a:lnTo>
                    <a:lnTo>
                      <a:pt x="103" y="78"/>
                    </a:lnTo>
                    <a:lnTo>
                      <a:pt x="109" y="80"/>
                    </a:lnTo>
                    <a:lnTo>
                      <a:pt x="126" y="92"/>
                    </a:lnTo>
                    <a:lnTo>
                      <a:pt x="136" y="103"/>
                    </a:lnTo>
                    <a:lnTo>
                      <a:pt x="139" y="113"/>
                    </a:lnTo>
                    <a:lnTo>
                      <a:pt x="137" y="125"/>
                    </a:lnTo>
                    <a:lnTo>
                      <a:pt x="131" y="135"/>
                    </a:lnTo>
                    <a:lnTo>
                      <a:pt x="123" y="143"/>
                    </a:lnTo>
                    <a:lnTo>
                      <a:pt x="112" y="149"/>
                    </a:lnTo>
                    <a:lnTo>
                      <a:pt x="93" y="155"/>
                    </a:lnTo>
                    <a:lnTo>
                      <a:pt x="69" y="155"/>
                    </a:lnTo>
                    <a:lnTo>
                      <a:pt x="59" y="178"/>
                    </a:lnTo>
                    <a:lnTo>
                      <a:pt x="37" y="174"/>
                    </a:lnTo>
                    <a:lnTo>
                      <a:pt x="46" y="153"/>
                    </a:lnTo>
                    <a:lnTo>
                      <a:pt x="21" y="146"/>
                    </a:lnTo>
                    <a:lnTo>
                      <a:pt x="1" y="137"/>
                    </a:lnTo>
                    <a:lnTo>
                      <a:pt x="0" y="136"/>
                    </a:lnTo>
                    <a:lnTo>
                      <a:pt x="12" y="109"/>
                    </a:lnTo>
                    <a:lnTo>
                      <a:pt x="15" y="111"/>
                    </a:lnTo>
                    <a:lnTo>
                      <a:pt x="25" y="117"/>
                    </a:lnTo>
                    <a:lnTo>
                      <a:pt x="37" y="123"/>
                    </a:lnTo>
                    <a:lnTo>
                      <a:pt x="46" y="126"/>
                    </a:lnTo>
                    <a:lnTo>
                      <a:pt x="57" y="129"/>
                    </a:lnTo>
                    <a:lnTo>
                      <a:pt x="71" y="96"/>
                    </a:lnTo>
                    <a:lnTo>
                      <a:pt x="64" y="91"/>
                    </a:lnTo>
                    <a:lnTo>
                      <a:pt x="49" y="81"/>
                    </a:lnTo>
                    <a:lnTo>
                      <a:pt x="40" y="70"/>
                    </a:lnTo>
                    <a:lnTo>
                      <a:pt x="37" y="59"/>
                    </a:lnTo>
                    <a:lnTo>
                      <a:pt x="40" y="45"/>
                    </a:lnTo>
                    <a:lnTo>
                      <a:pt x="45" y="36"/>
                    </a:lnTo>
                    <a:lnTo>
                      <a:pt x="53" y="29"/>
                    </a:lnTo>
                    <a:lnTo>
                      <a:pt x="65" y="23"/>
                    </a:lnTo>
                    <a:lnTo>
                      <a:pt x="83" y="18"/>
                    </a:lnTo>
                    <a:lnTo>
                      <a:pt x="105" y="17"/>
                    </a:lnTo>
                    <a:lnTo>
                      <a:pt x="112"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200">
                  <a:solidFill>
                    <a:prstClr val="black"/>
                  </a:solidFill>
                </a:endParaRPr>
              </a:p>
            </p:txBody>
          </p:sp>
          <p:sp>
            <p:nvSpPr>
              <p:cNvPr id="38" name="Freeform 22"/>
              <p:cNvSpPr>
                <a:spLocks noEditPoints="1"/>
              </p:cNvSpPr>
              <p:nvPr/>
            </p:nvSpPr>
            <p:spPr bwMode="auto">
              <a:xfrm>
                <a:off x="-839" y="1547"/>
                <a:ext cx="146" cy="168"/>
              </a:xfrm>
              <a:custGeom>
                <a:avLst/>
                <a:gdLst>
                  <a:gd name="T0" fmla="*/ 534 w 730"/>
                  <a:gd name="T1" fmla="*/ 696 h 840"/>
                  <a:gd name="T2" fmla="*/ 501 w 730"/>
                  <a:gd name="T3" fmla="*/ 711 h 840"/>
                  <a:gd name="T4" fmla="*/ 559 w 730"/>
                  <a:gd name="T5" fmla="*/ 787 h 840"/>
                  <a:gd name="T6" fmla="*/ 573 w 730"/>
                  <a:gd name="T7" fmla="*/ 700 h 840"/>
                  <a:gd name="T8" fmla="*/ 617 w 730"/>
                  <a:gd name="T9" fmla="*/ 433 h 840"/>
                  <a:gd name="T10" fmla="*/ 616 w 730"/>
                  <a:gd name="T11" fmla="*/ 490 h 840"/>
                  <a:gd name="T12" fmla="*/ 637 w 730"/>
                  <a:gd name="T13" fmla="*/ 546 h 840"/>
                  <a:gd name="T14" fmla="*/ 689 w 730"/>
                  <a:gd name="T15" fmla="*/ 493 h 840"/>
                  <a:gd name="T16" fmla="*/ 77 w 730"/>
                  <a:gd name="T17" fmla="*/ 271 h 840"/>
                  <a:gd name="T18" fmla="*/ 113 w 730"/>
                  <a:gd name="T19" fmla="*/ 409 h 840"/>
                  <a:gd name="T20" fmla="*/ 115 w 730"/>
                  <a:gd name="T21" fmla="*/ 352 h 840"/>
                  <a:gd name="T22" fmla="*/ 94 w 730"/>
                  <a:gd name="T23" fmla="*/ 296 h 840"/>
                  <a:gd name="T24" fmla="*/ 333 w 730"/>
                  <a:gd name="T25" fmla="*/ 259 h 840"/>
                  <a:gd name="T26" fmla="*/ 292 w 730"/>
                  <a:gd name="T27" fmla="*/ 271 h 840"/>
                  <a:gd name="T28" fmla="*/ 260 w 730"/>
                  <a:gd name="T29" fmla="*/ 299 h 840"/>
                  <a:gd name="T30" fmla="*/ 239 w 730"/>
                  <a:gd name="T31" fmla="*/ 348 h 840"/>
                  <a:gd name="T32" fmla="*/ 236 w 730"/>
                  <a:gd name="T33" fmla="*/ 409 h 840"/>
                  <a:gd name="T34" fmla="*/ 253 w 730"/>
                  <a:gd name="T35" fmla="*/ 470 h 840"/>
                  <a:gd name="T36" fmla="*/ 286 w 730"/>
                  <a:gd name="T37" fmla="*/ 524 h 840"/>
                  <a:gd name="T38" fmla="*/ 331 w 730"/>
                  <a:gd name="T39" fmla="*/ 564 h 840"/>
                  <a:gd name="T40" fmla="*/ 377 w 730"/>
                  <a:gd name="T41" fmla="*/ 580 h 840"/>
                  <a:gd name="T42" fmla="*/ 420 w 730"/>
                  <a:gd name="T43" fmla="*/ 579 h 840"/>
                  <a:gd name="T44" fmla="*/ 456 w 730"/>
                  <a:gd name="T45" fmla="*/ 559 h 840"/>
                  <a:gd name="T46" fmla="*/ 483 w 730"/>
                  <a:gd name="T47" fmla="*/ 521 h 840"/>
                  <a:gd name="T48" fmla="*/ 496 w 730"/>
                  <a:gd name="T49" fmla="*/ 464 h 840"/>
                  <a:gd name="T50" fmla="*/ 489 w 730"/>
                  <a:gd name="T51" fmla="*/ 402 h 840"/>
                  <a:gd name="T52" fmla="*/ 464 w 730"/>
                  <a:gd name="T53" fmla="*/ 342 h 840"/>
                  <a:gd name="T54" fmla="*/ 422 w 730"/>
                  <a:gd name="T55" fmla="*/ 293 h 840"/>
                  <a:gd name="T56" fmla="*/ 377 w 730"/>
                  <a:gd name="T57" fmla="*/ 267 h 840"/>
                  <a:gd name="T58" fmla="*/ 333 w 730"/>
                  <a:gd name="T59" fmla="*/ 259 h 840"/>
                  <a:gd name="T60" fmla="*/ 138 w 730"/>
                  <a:gd name="T61" fmla="*/ 131 h 840"/>
                  <a:gd name="T62" fmla="*/ 178 w 730"/>
                  <a:gd name="T63" fmla="*/ 146 h 840"/>
                  <a:gd name="T64" fmla="*/ 215 w 730"/>
                  <a:gd name="T65" fmla="*/ 140 h 840"/>
                  <a:gd name="T66" fmla="*/ 243 w 730"/>
                  <a:gd name="T67" fmla="*/ 115 h 840"/>
                  <a:gd name="T68" fmla="*/ 158 w 730"/>
                  <a:gd name="T69" fmla="*/ 0 h 840"/>
                  <a:gd name="T70" fmla="*/ 573 w 730"/>
                  <a:gd name="T71" fmla="*/ 840 h 840"/>
                  <a:gd name="T72" fmla="*/ 158 w 730"/>
                  <a:gd name="T73" fmla="*/ 0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30" h="840">
                    <a:moveTo>
                      <a:pt x="553" y="696"/>
                    </a:moveTo>
                    <a:lnTo>
                      <a:pt x="534" y="696"/>
                    </a:lnTo>
                    <a:lnTo>
                      <a:pt x="516" y="701"/>
                    </a:lnTo>
                    <a:lnTo>
                      <a:pt x="501" y="711"/>
                    </a:lnTo>
                    <a:lnTo>
                      <a:pt x="487" y="726"/>
                    </a:lnTo>
                    <a:lnTo>
                      <a:pt x="559" y="787"/>
                    </a:lnTo>
                    <a:lnTo>
                      <a:pt x="593" y="710"/>
                    </a:lnTo>
                    <a:lnTo>
                      <a:pt x="573" y="700"/>
                    </a:lnTo>
                    <a:lnTo>
                      <a:pt x="553" y="696"/>
                    </a:lnTo>
                    <a:close/>
                    <a:moveTo>
                      <a:pt x="617" y="433"/>
                    </a:moveTo>
                    <a:lnTo>
                      <a:pt x="614" y="460"/>
                    </a:lnTo>
                    <a:lnTo>
                      <a:pt x="616" y="490"/>
                    </a:lnTo>
                    <a:lnTo>
                      <a:pt x="624" y="518"/>
                    </a:lnTo>
                    <a:lnTo>
                      <a:pt x="637" y="546"/>
                    </a:lnTo>
                    <a:lnTo>
                      <a:pt x="655" y="570"/>
                    </a:lnTo>
                    <a:lnTo>
                      <a:pt x="689" y="493"/>
                    </a:lnTo>
                    <a:lnTo>
                      <a:pt x="617" y="433"/>
                    </a:lnTo>
                    <a:close/>
                    <a:moveTo>
                      <a:pt x="77" y="271"/>
                    </a:moveTo>
                    <a:lnTo>
                      <a:pt x="42" y="348"/>
                    </a:lnTo>
                    <a:lnTo>
                      <a:pt x="113" y="409"/>
                    </a:lnTo>
                    <a:lnTo>
                      <a:pt x="117" y="380"/>
                    </a:lnTo>
                    <a:lnTo>
                      <a:pt x="115" y="352"/>
                    </a:lnTo>
                    <a:lnTo>
                      <a:pt x="108" y="323"/>
                    </a:lnTo>
                    <a:lnTo>
                      <a:pt x="94" y="296"/>
                    </a:lnTo>
                    <a:lnTo>
                      <a:pt x="77" y="271"/>
                    </a:lnTo>
                    <a:close/>
                    <a:moveTo>
                      <a:pt x="333" y="259"/>
                    </a:moveTo>
                    <a:lnTo>
                      <a:pt x="311" y="262"/>
                    </a:lnTo>
                    <a:lnTo>
                      <a:pt x="292" y="271"/>
                    </a:lnTo>
                    <a:lnTo>
                      <a:pt x="274" y="283"/>
                    </a:lnTo>
                    <a:lnTo>
                      <a:pt x="260" y="299"/>
                    </a:lnTo>
                    <a:lnTo>
                      <a:pt x="248" y="321"/>
                    </a:lnTo>
                    <a:lnTo>
                      <a:pt x="239" y="348"/>
                    </a:lnTo>
                    <a:lnTo>
                      <a:pt x="235" y="378"/>
                    </a:lnTo>
                    <a:lnTo>
                      <a:pt x="236" y="409"/>
                    </a:lnTo>
                    <a:lnTo>
                      <a:pt x="242" y="440"/>
                    </a:lnTo>
                    <a:lnTo>
                      <a:pt x="253" y="470"/>
                    </a:lnTo>
                    <a:lnTo>
                      <a:pt x="268" y="498"/>
                    </a:lnTo>
                    <a:lnTo>
                      <a:pt x="286" y="524"/>
                    </a:lnTo>
                    <a:lnTo>
                      <a:pt x="309" y="547"/>
                    </a:lnTo>
                    <a:lnTo>
                      <a:pt x="331" y="564"/>
                    </a:lnTo>
                    <a:lnTo>
                      <a:pt x="354" y="574"/>
                    </a:lnTo>
                    <a:lnTo>
                      <a:pt x="377" y="580"/>
                    </a:lnTo>
                    <a:lnTo>
                      <a:pt x="398" y="582"/>
                    </a:lnTo>
                    <a:lnTo>
                      <a:pt x="420" y="579"/>
                    </a:lnTo>
                    <a:lnTo>
                      <a:pt x="439" y="571"/>
                    </a:lnTo>
                    <a:lnTo>
                      <a:pt x="456" y="559"/>
                    </a:lnTo>
                    <a:lnTo>
                      <a:pt x="471" y="541"/>
                    </a:lnTo>
                    <a:lnTo>
                      <a:pt x="483" y="521"/>
                    </a:lnTo>
                    <a:lnTo>
                      <a:pt x="492" y="492"/>
                    </a:lnTo>
                    <a:lnTo>
                      <a:pt x="496" y="464"/>
                    </a:lnTo>
                    <a:lnTo>
                      <a:pt x="495" y="433"/>
                    </a:lnTo>
                    <a:lnTo>
                      <a:pt x="489" y="402"/>
                    </a:lnTo>
                    <a:lnTo>
                      <a:pt x="478" y="371"/>
                    </a:lnTo>
                    <a:lnTo>
                      <a:pt x="464" y="342"/>
                    </a:lnTo>
                    <a:lnTo>
                      <a:pt x="445" y="316"/>
                    </a:lnTo>
                    <a:lnTo>
                      <a:pt x="422" y="293"/>
                    </a:lnTo>
                    <a:lnTo>
                      <a:pt x="399" y="278"/>
                    </a:lnTo>
                    <a:lnTo>
                      <a:pt x="377" y="267"/>
                    </a:lnTo>
                    <a:lnTo>
                      <a:pt x="355" y="260"/>
                    </a:lnTo>
                    <a:lnTo>
                      <a:pt x="333" y="259"/>
                    </a:lnTo>
                    <a:close/>
                    <a:moveTo>
                      <a:pt x="172" y="54"/>
                    </a:moveTo>
                    <a:lnTo>
                      <a:pt x="138" y="131"/>
                    </a:lnTo>
                    <a:lnTo>
                      <a:pt x="158" y="141"/>
                    </a:lnTo>
                    <a:lnTo>
                      <a:pt x="178" y="146"/>
                    </a:lnTo>
                    <a:lnTo>
                      <a:pt x="197" y="146"/>
                    </a:lnTo>
                    <a:lnTo>
                      <a:pt x="215" y="140"/>
                    </a:lnTo>
                    <a:lnTo>
                      <a:pt x="230" y="130"/>
                    </a:lnTo>
                    <a:lnTo>
                      <a:pt x="243" y="115"/>
                    </a:lnTo>
                    <a:lnTo>
                      <a:pt x="172" y="54"/>
                    </a:lnTo>
                    <a:close/>
                    <a:moveTo>
                      <a:pt x="158" y="0"/>
                    </a:moveTo>
                    <a:lnTo>
                      <a:pt x="730" y="486"/>
                    </a:lnTo>
                    <a:lnTo>
                      <a:pt x="573" y="840"/>
                    </a:lnTo>
                    <a:lnTo>
                      <a:pt x="0" y="354"/>
                    </a:lnTo>
                    <a:lnTo>
                      <a:pt x="158"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200">
                  <a:solidFill>
                    <a:prstClr val="black"/>
                  </a:solidFill>
                </a:endParaRPr>
              </a:p>
            </p:txBody>
          </p:sp>
          <p:sp>
            <p:nvSpPr>
              <p:cNvPr id="39" name="Freeform 23"/>
              <p:cNvSpPr>
                <a:spLocks noEditPoints="1"/>
              </p:cNvSpPr>
              <p:nvPr/>
            </p:nvSpPr>
            <p:spPr bwMode="auto">
              <a:xfrm>
                <a:off x="-782" y="1610"/>
                <a:ext cx="32" cy="41"/>
              </a:xfrm>
              <a:custGeom>
                <a:avLst/>
                <a:gdLst>
                  <a:gd name="T0" fmla="*/ 69 w 159"/>
                  <a:gd name="T1" fmla="*/ 157 h 208"/>
                  <a:gd name="T2" fmla="*/ 81 w 159"/>
                  <a:gd name="T3" fmla="*/ 161 h 208"/>
                  <a:gd name="T4" fmla="*/ 87 w 159"/>
                  <a:gd name="T5" fmla="*/ 156 h 208"/>
                  <a:gd name="T6" fmla="*/ 89 w 159"/>
                  <a:gd name="T7" fmla="*/ 151 h 208"/>
                  <a:gd name="T8" fmla="*/ 88 w 159"/>
                  <a:gd name="T9" fmla="*/ 143 h 208"/>
                  <a:gd name="T10" fmla="*/ 85 w 159"/>
                  <a:gd name="T11" fmla="*/ 135 h 208"/>
                  <a:gd name="T12" fmla="*/ 81 w 159"/>
                  <a:gd name="T13" fmla="*/ 44 h 208"/>
                  <a:gd name="T14" fmla="*/ 76 w 159"/>
                  <a:gd name="T15" fmla="*/ 46 h 208"/>
                  <a:gd name="T16" fmla="*/ 73 w 159"/>
                  <a:gd name="T17" fmla="*/ 55 h 208"/>
                  <a:gd name="T18" fmla="*/ 75 w 159"/>
                  <a:gd name="T19" fmla="*/ 64 h 208"/>
                  <a:gd name="T20" fmla="*/ 80 w 159"/>
                  <a:gd name="T21" fmla="*/ 74 h 208"/>
                  <a:gd name="T22" fmla="*/ 88 w 159"/>
                  <a:gd name="T23" fmla="*/ 45 h 208"/>
                  <a:gd name="T24" fmla="*/ 81 w 159"/>
                  <a:gd name="T25" fmla="*/ 44 h 208"/>
                  <a:gd name="T26" fmla="*/ 131 w 159"/>
                  <a:gd name="T27" fmla="*/ 17 h 208"/>
                  <a:gd name="T28" fmla="*/ 142 w 159"/>
                  <a:gd name="T29" fmla="*/ 55 h 208"/>
                  <a:gd name="T30" fmla="*/ 159 w 159"/>
                  <a:gd name="T31" fmla="*/ 80 h 208"/>
                  <a:gd name="T32" fmla="*/ 136 w 159"/>
                  <a:gd name="T33" fmla="*/ 94 h 208"/>
                  <a:gd name="T34" fmla="*/ 111 w 159"/>
                  <a:gd name="T35" fmla="*/ 62 h 208"/>
                  <a:gd name="T36" fmla="*/ 100 w 159"/>
                  <a:gd name="T37" fmla="*/ 105 h 208"/>
                  <a:gd name="T38" fmla="*/ 117 w 159"/>
                  <a:gd name="T39" fmla="*/ 135 h 208"/>
                  <a:gd name="T40" fmla="*/ 122 w 159"/>
                  <a:gd name="T41" fmla="*/ 163 h 208"/>
                  <a:gd name="T42" fmla="*/ 112 w 159"/>
                  <a:gd name="T43" fmla="*/ 188 h 208"/>
                  <a:gd name="T44" fmla="*/ 93 w 159"/>
                  <a:gd name="T45" fmla="*/ 197 h 208"/>
                  <a:gd name="T46" fmla="*/ 70 w 159"/>
                  <a:gd name="T47" fmla="*/ 192 h 208"/>
                  <a:gd name="T48" fmla="*/ 47 w 159"/>
                  <a:gd name="T49" fmla="*/ 208 h 208"/>
                  <a:gd name="T50" fmla="*/ 38 w 159"/>
                  <a:gd name="T51" fmla="*/ 169 h 208"/>
                  <a:gd name="T52" fmla="*/ 1 w 159"/>
                  <a:gd name="T53" fmla="*/ 125 h 208"/>
                  <a:gd name="T54" fmla="*/ 13 w 159"/>
                  <a:gd name="T55" fmla="*/ 94 h 208"/>
                  <a:gd name="T56" fmla="*/ 32 w 159"/>
                  <a:gd name="T57" fmla="*/ 124 h 208"/>
                  <a:gd name="T58" fmla="*/ 49 w 159"/>
                  <a:gd name="T59" fmla="*/ 142 h 208"/>
                  <a:gd name="T60" fmla="*/ 60 w 159"/>
                  <a:gd name="T61" fmla="*/ 96 h 208"/>
                  <a:gd name="T62" fmla="*/ 42 w 159"/>
                  <a:gd name="T63" fmla="*/ 57 h 208"/>
                  <a:gd name="T64" fmla="*/ 45 w 159"/>
                  <a:gd name="T65" fmla="*/ 24 h 208"/>
                  <a:gd name="T66" fmla="*/ 59 w 159"/>
                  <a:gd name="T67" fmla="*/ 9 h 208"/>
                  <a:gd name="T68" fmla="*/ 86 w 159"/>
                  <a:gd name="T69" fmla="*/ 9 h 208"/>
                  <a:gd name="T70" fmla="*/ 112 w 159"/>
                  <a:gd name="T71"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9" h="208">
                    <a:moveTo>
                      <a:pt x="81" y="129"/>
                    </a:moveTo>
                    <a:lnTo>
                      <a:pt x="69" y="157"/>
                    </a:lnTo>
                    <a:lnTo>
                      <a:pt x="76" y="160"/>
                    </a:lnTo>
                    <a:lnTo>
                      <a:pt x="81" y="161"/>
                    </a:lnTo>
                    <a:lnTo>
                      <a:pt x="85" y="158"/>
                    </a:lnTo>
                    <a:lnTo>
                      <a:pt x="87" y="156"/>
                    </a:lnTo>
                    <a:lnTo>
                      <a:pt x="88" y="155"/>
                    </a:lnTo>
                    <a:lnTo>
                      <a:pt x="89" y="151"/>
                    </a:lnTo>
                    <a:lnTo>
                      <a:pt x="89" y="146"/>
                    </a:lnTo>
                    <a:lnTo>
                      <a:pt x="88" y="143"/>
                    </a:lnTo>
                    <a:lnTo>
                      <a:pt x="87" y="139"/>
                    </a:lnTo>
                    <a:lnTo>
                      <a:pt x="85" y="135"/>
                    </a:lnTo>
                    <a:lnTo>
                      <a:pt x="81" y="129"/>
                    </a:lnTo>
                    <a:close/>
                    <a:moveTo>
                      <a:pt x="81" y="44"/>
                    </a:moveTo>
                    <a:lnTo>
                      <a:pt x="79" y="44"/>
                    </a:lnTo>
                    <a:lnTo>
                      <a:pt x="76" y="46"/>
                    </a:lnTo>
                    <a:lnTo>
                      <a:pt x="75" y="49"/>
                    </a:lnTo>
                    <a:lnTo>
                      <a:pt x="73" y="55"/>
                    </a:lnTo>
                    <a:lnTo>
                      <a:pt x="74" y="60"/>
                    </a:lnTo>
                    <a:lnTo>
                      <a:pt x="75" y="64"/>
                    </a:lnTo>
                    <a:lnTo>
                      <a:pt x="76" y="68"/>
                    </a:lnTo>
                    <a:lnTo>
                      <a:pt x="80" y="74"/>
                    </a:lnTo>
                    <a:lnTo>
                      <a:pt x="92" y="46"/>
                    </a:lnTo>
                    <a:lnTo>
                      <a:pt x="88" y="45"/>
                    </a:lnTo>
                    <a:lnTo>
                      <a:pt x="85" y="44"/>
                    </a:lnTo>
                    <a:lnTo>
                      <a:pt x="81" y="44"/>
                    </a:lnTo>
                    <a:close/>
                    <a:moveTo>
                      <a:pt x="112" y="0"/>
                    </a:moveTo>
                    <a:lnTo>
                      <a:pt x="131" y="17"/>
                    </a:lnTo>
                    <a:lnTo>
                      <a:pt x="123" y="35"/>
                    </a:lnTo>
                    <a:lnTo>
                      <a:pt x="142" y="55"/>
                    </a:lnTo>
                    <a:lnTo>
                      <a:pt x="157" y="76"/>
                    </a:lnTo>
                    <a:lnTo>
                      <a:pt x="159" y="80"/>
                    </a:lnTo>
                    <a:lnTo>
                      <a:pt x="138" y="98"/>
                    </a:lnTo>
                    <a:lnTo>
                      <a:pt x="136" y="94"/>
                    </a:lnTo>
                    <a:lnTo>
                      <a:pt x="124" y="76"/>
                    </a:lnTo>
                    <a:lnTo>
                      <a:pt x="111" y="62"/>
                    </a:lnTo>
                    <a:lnTo>
                      <a:pt x="95" y="98"/>
                    </a:lnTo>
                    <a:lnTo>
                      <a:pt x="100" y="105"/>
                    </a:lnTo>
                    <a:lnTo>
                      <a:pt x="110" y="121"/>
                    </a:lnTo>
                    <a:lnTo>
                      <a:pt x="117" y="135"/>
                    </a:lnTo>
                    <a:lnTo>
                      <a:pt x="120" y="146"/>
                    </a:lnTo>
                    <a:lnTo>
                      <a:pt x="122" y="163"/>
                    </a:lnTo>
                    <a:lnTo>
                      <a:pt x="118" y="177"/>
                    </a:lnTo>
                    <a:lnTo>
                      <a:pt x="112" y="188"/>
                    </a:lnTo>
                    <a:lnTo>
                      <a:pt x="104" y="194"/>
                    </a:lnTo>
                    <a:lnTo>
                      <a:pt x="93" y="197"/>
                    </a:lnTo>
                    <a:lnTo>
                      <a:pt x="82" y="195"/>
                    </a:lnTo>
                    <a:lnTo>
                      <a:pt x="70" y="192"/>
                    </a:lnTo>
                    <a:lnTo>
                      <a:pt x="57" y="183"/>
                    </a:lnTo>
                    <a:lnTo>
                      <a:pt x="47" y="208"/>
                    </a:lnTo>
                    <a:lnTo>
                      <a:pt x="28" y="192"/>
                    </a:lnTo>
                    <a:lnTo>
                      <a:pt x="38" y="169"/>
                    </a:lnTo>
                    <a:lnTo>
                      <a:pt x="17" y="148"/>
                    </a:lnTo>
                    <a:lnTo>
                      <a:pt x="1" y="125"/>
                    </a:lnTo>
                    <a:lnTo>
                      <a:pt x="0" y="124"/>
                    </a:lnTo>
                    <a:lnTo>
                      <a:pt x="13" y="94"/>
                    </a:lnTo>
                    <a:lnTo>
                      <a:pt x="16" y="99"/>
                    </a:lnTo>
                    <a:lnTo>
                      <a:pt x="32" y="124"/>
                    </a:lnTo>
                    <a:lnTo>
                      <a:pt x="42" y="133"/>
                    </a:lnTo>
                    <a:lnTo>
                      <a:pt x="49" y="142"/>
                    </a:lnTo>
                    <a:lnTo>
                      <a:pt x="66" y="105"/>
                    </a:lnTo>
                    <a:lnTo>
                      <a:pt x="60" y="96"/>
                    </a:lnTo>
                    <a:lnTo>
                      <a:pt x="48" y="76"/>
                    </a:lnTo>
                    <a:lnTo>
                      <a:pt x="42" y="57"/>
                    </a:lnTo>
                    <a:lnTo>
                      <a:pt x="41" y="40"/>
                    </a:lnTo>
                    <a:lnTo>
                      <a:pt x="45" y="24"/>
                    </a:lnTo>
                    <a:lnTo>
                      <a:pt x="51" y="14"/>
                    </a:lnTo>
                    <a:lnTo>
                      <a:pt x="59" y="9"/>
                    </a:lnTo>
                    <a:lnTo>
                      <a:pt x="69" y="7"/>
                    </a:lnTo>
                    <a:lnTo>
                      <a:pt x="86" y="9"/>
                    </a:lnTo>
                    <a:lnTo>
                      <a:pt x="104" y="19"/>
                    </a:lnTo>
                    <a:lnTo>
                      <a:pt x="112"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200">
                  <a:solidFill>
                    <a:prstClr val="black"/>
                  </a:solidFill>
                </a:endParaRPr>
              </a:p>
            </p:txBody>
          </p:sp>
        </p:grpSp>
      </p:grpSp>
      <p:grpSp>
        <p:nvGrpSpPr>
          <p:cNvPr id="41" name="Group 40"/>
          <p:cNvGrpSpPr/>
          <p:nvPr/>
        </p:nvGrpSpPr>
        <p:grpSpPr>
          <a:xfrm>
            <a:off x="6802291" y="1956559"/>
            <a:ext cx="1371600" cy="1028700"/>
            <a:chOff x="8851901" y="2438400"/>
            <a:chExt cx="1828800" cy="1828800"/>
          </a:xfrm>
        </p:grpSpPr>
        <p:sp>
          <p:nvSpPr>
            <p:cNvPr id="5" name="Oval 4"/>
            <p:cNvSpPr/>
            <p:nvPr/>
          </p:nvSpPr>
          <p:spPr>
            <a:xfrm>
              <a:off x="8851901" y="2438400"/>
              <a:ext cx="1828800" cy="1828800"/>
            </a:xfrm>
            <a:prstGeom prst="ellipse">
              <a:avLst/>
            </a:prstGeom>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600">
                <a:ln>
                  <a:solidFill>
                    <a:prstClr val="white"/>
                  </a:solidFill>
                </a:ln>
                <a:solidFill>
                  <a:prstClr val="white"/>
                </a:solidFill>
              </a:endParaRPr>
            </a:p>
          </p:txBody>
        </p:sp>
        <p:sp>
          <p:nvSpPr>
            <p:cNvPr id="40" name="Freeform 30"/>
            <p:cNvSpPr>
              <a:spLocks noEditPoints="1"/>
            </p:cNvSpPr>
            <p:nvPr/>
          </p:nvSpPr>
          <p:spPr bwMode="auto">
            <a:xfrm>
              <a:off x="9369410" y="2969588"/>
              <a:ext cx="793781" cy="766425"/>
            </a:xfrm>
            <a:custGeom>
              <a:avLst/>
              <a:gdLst>
                <a:gd name="T0" fmla="*/ 1414 w 3485"/>
                <a:gd name="T1" fmla="*/ 854 h 3056"/>
                <a:gd name="T2" fmla="*/ 1719 w 3485"/>
                <a:gd name="T3" fmla="*/ 1937 h 3056"/>
                <a:gd name="T4" fmla="*/ 1662 w 3485"/>
                <a:gd name="T5" fmla="*/ 2162 h 3056"/>
                <a:gd name="T6" fmla="*/ 1619 w 3485"/>
                <a:gd name="T7" fmla="*/ 2401 h 3056"/>
                <a:gd name="T8" fmla="*/ 1685 w 3485"/>
                <a:gd name="T9" fmla="*/ 2489 h 3056"/>
                <a:gd name="T10" fmla="*/ 1840 w 3485"/>
                <a:gd name="T11" fmla="*/ 2579 h 3056"/>
                <a:gd name="T12" fmla="*/ 2080 w 3485"/>
                <a:gd name="T13" fmla="*/ 2717 h 3056"/>
                <a:gd name="T14" fmla="*/ 2273 w 3485"/>
                <a:gd name="T15" fmla="*/ 2828 h 3056"/>
                <a:gd name="T16" fmla="*/ 2326 w 3485"/>
                <a:gd name="T17" fmla="*/ 2857 h 3056"/>
                <a:gd name="T18" fmla="*/ 2558 w 3485"/>
                <a:gd name="T19" fmla="*/ 2925 h 3056"/>
                <a:gd name="T20" fmla="*/ 3178 w 3485"/>
                <a:gd name="T21" fmla="*/ 2728 h 3056"/>
                <a:gd name="T22" fmla="*/ 3331 w 3485"/>
                <a:gd name="T23" fmla="*/ 2457 h 3056"/>
                <a:gd name="T24" fmla="*/ 3313 w 3485"/>
                <a:gd name="T25" fmla="*/ 2210 h 3056"/>
                <a:gd name="T26" fmla="*/ 3238 w 3485"/>
                <a:gd name="T27" fmla="*/ 1954 h 3056"/>
                <a:gd name="T28" fmla="*/ 3192 w 3485"/>
                <a:gd name="T29" fmla="*/ 1828 h 3056"/>
                <a:gd name="T30" fmla="*/ 2960 w 3485"/>
                <a:gd name="T31" fmla="*/ 1370 h 3056"/>
                <a:gd name="T32" fmla="*/ 2879 w 3485"/>
                <a:gd name="T33" fmla="*/ 1465 h 3056"/>
                <a:gd name="T34" fmla="*/ 2614 w 3485"/>
                <a:gd name="T35" fmla="*/ 1331 h 3056"/>
                <a:gd name="T36" fmla="*/ 2443 w 3485"/>
                <a:gd name="T37" fmla="*/ 1377 h 3056"/>
                <a:gd name="T38" fmla="*/ 2202 w 3485"/>
                <a:gd name="T39" fmla="*/ 1305 h 3056"/>
                <a:gd name="T40" fmla="*/ 2040 w 3485"/>
                <a:gd name="T41" fmla="*/ 1273 h 3056"/>
                <a:gd name="T42" fmla="*/ 2098 w 3485"/>
                <a:gd name="T43" fmla="*/ 1704 h 3056"/>
                <a:gd name="T44" fmla="*/ 1574 w 3485"/>
                <a:gd name="T45" fmla="*/ 784 h 3056"/>
                <a:gd name="T46" fmla="*/ 714 w 3485"/>
                <a:gd name="T47" fmla="*/ 334 h 3056"/>
                <a:gd name="T48" fmla="*/ 556 w 3485"/>
                <a:gd name="T49" fmla="*/ 518 h 3056"/>
                <a:gd name="T50" fmla="*/ 606 w 3485"/>
                <a:gd name="T51" fmla="*/ 762 h 3056"/>
                <a:gd name="T52" fmla="*/ 875 w 3485"/>
                <a:gd name="T53" fmla="*/ 1307 h 3056"/>
                <a:gd name="T54" fmla="*/ 699 w 3485"/>
                <a:gd name="T55" fmla="*/ 1180 h 3056"/>
                <a:gd name="T56" fmla="*/ 547 w 3485"/>
                <a:gd name="T57" fmla="*/ 1210 h 3056"/>
                <a:gd name="T58" fmla="*/ 735 w 3485"/>
                <a:gd name="T59" fmla="*/ 1388 h 3056"/>
                <a:gd name="T60" fmla="*/ 1011 w 3485"/>
                <a:gd name="T61" fmla="*/ 1411 h 3056"/>
                <a:gd name="T62" fmla="*/ 1263 w 3485"/>
                <a:gd name="T63" fmla="*/ 1253 h 3056"/>
                <a:gd name="T64" fmla="*/ 1284 w 3485"/>
                <a:gd name="T65" fmla="*/ 977 h 3056"/>
                <a:gd name="T66" fmla="*/ 1090 w 3485"/>
                <a:gd name="T67" fmla="*/ 815 h 3056"/>
                <a:gd name="T68" fmla="*/ 1024 w 3485"/>
                <a:gd name="T69" fmla="*/ 428 h 3056"/>
                <a:gd name="T70" fmla="*/ 1276 w 3485"/>
                <a:gd name="T71" fmla="*/ 560 h 3056"/>
                <a:gd name="T72" fmla="*/ 1129 w 3485"/>
                <a:gd name="T73" fmla="*/ 343 h 3056"/>
                <a:gd name="T74" fmla="*/ 362 w 3485"/>
                <a:gd name="T75" fmla="*/ 0 h 3056"/>
                <a:gd name="T76" fmla="*/ 1722 w 3485"/>
                <a:gd name="T77" fmla="*/ 96 h 3056"/>
                <a:gd name="T78" fmla="*/ 1829 w 3485"/>
                <a:gd name="T79" fmla="*/ 972 h 3056"/>
                <a:gd name="T80" fmla="*/ 1958 w 3485"/>
                <a:gd name="T81" fmla="*/ 1166 h 3056"/>
                <a:gd name="T82" fmla="*/ 2204 w 3485"/>
                <a:gd name="T83" fmla="*/ 1133 h 3056"/>
                <a:gd name="T84" fmla="*/ 2343 w 3485"/>
                <a:gd name="T85" fmla="*/ 1268 h 3056"/>
                <a:gd name="T86" fmla="*/ 2364 w 3485"/>
                <a:gd name="T87" fmla="*/ 1263 h 3056"/>
                <a:gd name="T88" fmla="*/ 2589 w 3485"/>
                <a:gd name="T89" fmla="*/ 1191 h 3056"/>
                <a:gd name="T90" fmla="*/ 2786 w 3485"/>
                <a:gd name="T91" fmla="*/ 1327 h 3056"/>
                <a:gd name="T92" fmla="*/ 2954 w 3485"/>
                <a:gd name="T93" fmla="*/ 1237 h 3056"/>
                <a:gd name="T94" fmla="*/ 3168 w 3485"/>
                <a:gd name="T95" fmla="*/ 1324 h 3056"/>
                <a:gd name="T96" fmla="*/ 3360 w 3485"/>
                <a:gd name="T97" fmla="*/ 1861 h 3056"/>
                <a:gd name="T98" fmla="*/ 3449 w 3485"/>
                <a:gd name="T99" fmla="*/ 2156 h 3056"/>
                <a:gd name="T100" fmla="*/ 3484 w 3485"/>
                <a:gd name="T101" fmla="*/ 2418 h 3056"/>
                <a:gd name="T102" fmla="*/ 3356 w 3485"/>
                <a:gd name="T103" fmla="*/ 2736 h 3056"/>
                <a:gd name="T104" fmla="*/ 3062 w 3485"/>
                <a:gd name="T105" fmla="*/ 2943 h 3056"/>
                <a:gd name="T106" fmla="*/ 2370 w 3485"/>
                <a:gd name="T107" fmla="*/ 3023 h 3056"/>
                <a:gd name="T108" fmla="*/ 1563 w 3485"/>
                <a:gd name="T109" fmla="*/ 2572 h 3056"/>
                <a:gd name="T110" fmla="*/ 1474 w 3485"/>
                <a:gd name="T111" fmla="*/ 2412 h 3056"/>
                <a:gd name="T112" fmla="*/ 1494 w 3485"/>
                <a:gd name="T113" fmla="*/ 2247 h 3056"/>
                <a:gd name="T114" fmla="*/ 1560 w 3485"/>
                <a:gd name="T115" fmla="*/ 1968 h 3056"/>
                <a:gd name="T116" fmla="*/ 1568 w 3485"/>
                <a:gd name="T117" fmla="*/ 1827 h 3056"/>
                <a:gd name="T118" fmla="*/ 266 w 3485"/>
                <a:gd name="T119" fmla="*/ 1769 h 3056"/>
                <a:gd name="T120" fmla="*/ 29 w 3485"/>
                <a:gd name="T121" fmla="*/ 1583 h 3056"/>
                <a:gd name="T122" fmla="*/ 29 w 3485"/>
                <a:gd name="T123" fmla="*/ 198 h 3056"/>
                <a:gd name="T124" fmla="*/ 266 w 3485"/>
                <a:gd name="T125" fmla="*/ 12 h 3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85" h="3056">
                  <a:moveTo>
                    <a:pt x="1553" y="782"/>
                  </a:moveTo>
                  <a:lnTo>
                    <a:pt x="1532" y="785"/>
                  </a:lnTo>
                  <a:lnTo>
                    <a:pt x="1468" y="802"/>
                  </a:lnTo>
                  <a:lnTo>
                    <a:pt x="1449" y="810"/>
                  </a:lnTo>
                  <a:lnTo>
                    <a:pt x="1433" y="822"/>
                  </a:lnTo>
                  <a:lnTo>
                    <a:pt x="1422" y="836"/>
                  </a:lnTo>
                  <a:lnTo>
                    <a:pt x="1414" y="854"/>
                  </a:lnTo>
                  <a:lnTo>
                    <a:pt x="1412" y="872"/>
                  </a:lnTo>
                  <a:lnTo>
                    <a:pt x="1414" y="890"/>
                  </a:lnTo>
                  <a:lnTo>
                    <a:pt x="1732" y="1863"/>
                  </a:lnTo>
                  <a:lnTo>
                    <a:pt x="1739" y="1889"/>
                  </a:lnTo>
                  <a:lnTo>
                    <a:pt x="1728" y="1910"/>
                  </a:lnTo>
                  <a:lnTo>
                    <a:pt x="1724" y="1920"/>
                  </a:lnTo>
                  <a:lnTo>
                    <a:pt x="1719" y="1937"/>
                  </a:lnTo>
                  <a:lnTo>
                    <a:pt x="1713" y="1958"/>
                  </a:lnTo>
                  <a:lnTo>
                    <a:pt x="1706" y="1983"/>
                  </a:lnTo>
                  <a:lnTo>
                    <a:pt x="1698" y="2013"/>
                  </a:lnTo>
                  <a:lnTo>
                    <a:pt x="1689" y="2046"/>
                  </a:lnTo>
                  <a:lnTo>
                    <a:pt x="1681" y="2083"/>
                  </a:lnTo>
                  <a:lnTo>
                    <a:pt x="1671" y="2122"/>
                  </a:lnTo>
                  <a:lnTo>
                    <a:pt x="1662" y="2162"/>
                  </a:lnTo>
                  <a:lnTo>
                    <a:pt x="1652" y="2204"/>
                  </a:lnTo>
                  <a:lnTo>
                    <a:pt x="1643" y="2247"/>
                  </a:lnTo>
                  <a:lnTo>
                    <a:pt x="1633" y="2290"/>
                  </a:lnTo>
                  <a:lnTo>
                    <a:pt x="1623" y="2333"/>
                  </a:lnTo>
                  <a:lnTo>
                    <a:pt x="1613" y="2375"/>
                  </a:lnTo>
                  <a:lnTo>
                    <a:pt x="1616" y="2386"/>
                  </a:lnTo>
                  <a:lnTo>
                    <a:pt x="1619" y="2401"/>
                  </a:lnTo>
                  <a:lnTo>
                    <a:pt x="1625" y="2417"/>
                  </a:lnTo>
                  <a:lnTo>
                    <a:pt x="1633" y="2436"/>
                  </a:lnTo>
                  <a:lnTo>
                    <a:pt x="1644" y="2454"/>
                  </a:lnTo>
                  <a:lnTo>
                    <a:pt x="1657" y="2470"/>
                  </a:lnTo>
                  <a:lnTo>
                    <a:pt x="1674" y="2483"/>
                  </a:lnTo>
                  <a:lnTo>
                    <a:pt x="1677" y="2485"/>
                  </a:lnTo>
                  <a:lnTo>
                    <a:pt x="1685" y="2489"/>
                  </a:lnTo>
                  <a:lnTo>
                    <a:pt x="1696" y="2496"/>
                  </a:lnTo>
                  <a:lnTo>
                    <a:pt x="1712" y="2506"/>
                  </a:lnTo>
                  <a:lnTo>
                    <a:pt x="1732" y="2517"/>
                  </a:lnTo>
                  <a:lnTo>
                    <a:pt x="1755" y="2530"/>
                  </a:lnTo>
                  <a:lnTo>
                    <a:pt x="1781" y="2545"/>
                  </a:lnTo>
                  <a:lnTo>
                    <a:pt x="1809" y="2562"/>
                  </a:lnTo>
                  <a:lnTo>
                    <a:pt x="1840" y="2579"/>
                  </a:lnTo>
                  <a:lnTo>
                    <a:pt x="1872" y="2597"/>
                  </a:lnTo>
                  <a:lnTo>
                    <a:pt x="1906" y="2616"/>
                  </a:lnTo>
                  <a:lnTo>
                    <a:pt x="1940" y="2637"/>
                  </a:lnTo>
                  <a:lnTo>
                    <a:pt x="1976" y="2657"/>
                  </a:lnTo>
                  <a:lnTo>
                    <a:pt x="2011" y="2677"/>
                  </a:lnTo>
                  <a:lnTo>
                    <a:pt x="2046" y="2698"/>
                  </a:lnTo>
                  <a:lnTo>
                    <a:pt x="2080" y="2717"/>
                  </a:lnTo>
                  <a:lnTo>
                    <a:pt x="2114" y="2736"/>
                  </a:lnTo>
                  <a:lnTo>
                    <a:pt x="2146" y="2755"/>
                  </a:lnTo>
                  <a:lnTo>
                    <a:pt x="2176" y="2772"/>
                  </a:lnTo>
                  <a:lnTo>
                    <a:pt x="2205" y="2788"/>
                  </a:lnTo>
                  <a:lnTo>
                    <a:pt x="2231" y="2803"/>
                  </a:lnTo>
                  <a:lnTo>
                    <a:pt x="2253" y="2817"/>
                  </a:lnTo>
                  <a:lnTo>
                    <a:pt x="2273" y="2828"/>
                  </a:lnTo>
                  <a:lnTo>
                    <a:pt x="2289" y="2837"/>
                  </a:lnTo>
                  <a:lnTo>
                    <a:pt x="2301" y="2843"/>
                  </a:lnTo>
                  <a:lnTo>
                    <a:pt x="2308" y="2847"/>
                  </a:lnTo>
                  <a:lnTo>
                    <a:pt x="2310" y="2848"/>
                  </a:lnTo>
                  <a:lnTo>
                    <a:pt x="2312" y="2850"/>
                  </a:lnTo>
                  <a:lnTo>
                    <a:pt x="2318" y="2853"/>
                  </a:lnTo>
                  <a:lnTo>
                    <a:pt x="2326" y="2857"/>
                  </a:lnTo>
                  <a:lnTo>
                    <a:pt x="2336" y="2862"/>
                  </a:lnTo>
                  <a:lnTo>
                    <a:pt x="2367" y="2878"/>
                  </a:lnTo>
                  <a:lnTo>
                    <a:pt x="2401" y="2892"/>
                  </a:lnTo>
                  <a:lnTo>
                    <a:pt x="2438" y="2905"/>
                  </a:lnTo>
                  <a:lnTo>
                    <a:pt x="2477" y="2915"/>
                  </a:lnTo>
                  <a:lnTo>
                    <a:pt x="2517" y="2922"/>
                  </a:lnTo>
                  <a:lnTo>
                    <a:pt x="2558" y="2925"/>
                  </a:lnTo>
                  <a:lnTo>
                    <a:pt x="2600" y="2924"/>
                  </a:lnTo>
                  <a:lnTo>
                    <a:pt x="2642" y="2916"/>
                  </a:lnTo>
                  <a:lnTo>
                    <a:pt x="3023" y="2817"/>
                  </a:lnTo>
                  <a:lnTo>
                    <a:pt x="3065" y="2802"/>
                  </a:lnTo>
                  <a:lnTo>
                    <a:pt x="3105" y="2782"/>
                  </a:lnTo>
                  <a:lnTo>
                    <a:pt x="3143" y="2757"/>
                  </a:lnTo>
                  <a:lnTo>
                    <a:pt x="3178" y="2728"/>
                  </a:lnTo>
                  <a:lnTo>
                    <a:pt x="3211" y="2695"/>
                  </a:lnTo>
                  <a:lnTo>
                    <a:pt x="3240" y="2659"/>
                  </a:lnTo>
                  <a:lnTo>
                    <a:pt x="3265" y="2620"/>
                  </a:lnTo>
                  <a:lnTo>
                    <a:pt x="3288" y="2581"/>
                  </a:lnTo>
                  <a:lnTo>
                    <a:pt x="3306" y="2540"/>
                  </a:lnTo>
                  <a:lnTo>
                    <a:pt x="3321" y="2499"/>
                  </a:lnTo>
                  <a:lnTo>
                    <a:pt x="3331" y="2457"/>
                  </a:lnTo>
                  <a:lnTo>
                    <a:pt x="3338" y="2415"/>
                  </a:lnTo>
                  <a:lnTo>
                    <a:pt x="3339" y="2376"/>
                  </a:lnTo>
                  <a:lnTo>
                    <a:pt x="3338" y="2347"/>
                  </a:lnTo>
                  <a:lnTo>
                    <a:pt x="3333" y="2316"/>
                  </a:lnTo>
                  <a:lnTo>
                    <a:pt x="3329" y="2282"/>
                  </a:lnTo>
                  <a:lnTo>
                    <a:pt x="3321" y="2247"/>
                  </a:lnTo>
                  <a:lnTo>
                    <a:pt x="3313" y="2210"/>
                  </a:lnTo>
                  <a:lnTo>
                    <a:pt x="3304" y="2171"/>
                  </a:lnTo>
                  <a:lnTo>
                    <a:pt x="3294" y="2134"/>
                  </a:lnTo>
                  <a:lnTo>
                    <a:pt x="3282" y="2095"/>
                  </a:lnTo>
                  <a:lnTo>
                    <a:pt x="3271" y="2058"/>
                  </a:lnTo>
                  <a:lnTo>
                    <a:pt x="3260" y="2022"/>
                  </a:lnTo>
                  <a:lnTo>
                    <a:pt x="3248" y="1987"/>
                  </a:lnTo>
                  <a:lnTo>
                    <a:pt x="3238" y="1954"/>
                  </a:lnTo>
                  <a:lnTo>
                    <a:pt x="3228" y="1924"/>
                  </a:lnTo>
                  <a:lnTo>
                    <a:pt x="3218" y="1897"/>
                  </a:lnTo>
                  <a:lnTo>
                    <a:pt x="3210" y="1874"/>
                  </a:lnTo>
                  <a:lnTo>
                    <a:pt x="3203" y="1855"/>
                  </a:lnTo>
                  <a:lnTo>
                    <a:pt x="3197" y="1840"/>
                  </a:lnTo>
                  <a:lnTo>
                    <a:pt x="3193" y="1831"/>
                  </a:lnTo>
                  <a:lnTo>
                    <a:pt x="3192" y="1828"/>
                  </a:lnTo>
                  <a:lnTo>
                    <a:pt x="3058" y="1418"/>
                  </a:lnTo>
                  <a:lnTo>
                    <a:pt x="3050" y="1401"/>
                  </a:lnTo>
                  <a:lnTo>
                    <a:pt x="3036" y="1387"/>
                  </a:lnTo>
                  <a:lnTo>
                    <a:pt x="3019" y="1376"/>
                  </a:lnTo>
                  <a:lnTo>
                    <a:pt x="3000" y="1370"/>
                  </a:lnTo>
                  <a:lnTo>
                    <a:pt x="2981" y="1367"/>
                  </a:lnTo>
                  <a:lnTo>
                    <a:pt x="2960" y="1370"/>
                  </a:lnTo>
                  <a:lnTo>
                    <a:pt x="2932" y="1378"/>
                  </a:lnTo>
                  <a:lnTo>
                    <a:pt x="2913" y="1385"/>
                  </a:lnTo>
                  <a:lnTo>
                    <a:pt x="2897" y="1396"/>
                  </a:lnTo>
                  <a:lnTo>
                    <a:pt x="2885" y="1411"/>
                  </a:lnTo>
                  <a:lnTo>
                    <a:pt x="2878" y="1429"/>
                  </a:lnTo>
                  <a:lnTo>
                    <a:pt x="2875" y="1447"/>
                  </a:lnTo>
                  <a:lnTo>
                    <a:pt x="2879" y="1465"/>
                  </a:lnTo>
                  <a:lnTo>
                    <a:pt x="2913" y="1570"/>
                  </a:lnTo>
                  <a:lnTo>
                    <a:pt x="2936" y="1645"/>
                  </a:lnTo>
                  <a:lnTo>
                    <a:pt x="2747" y="1664"/>
                  </a:lnTo>
                  <a:lnTo>
                    <a:pt x="2652" y="1374"/>
                  </a:lnTo>
                  <a:lnTo>
                    <a:pt x="2643" y="1356"/>
                  </a:lnTo>
                  <a:lnTo>
                    <a:pt x="2631" y="1342"/>
                  </a:lnTo>
                  <a:lnTo>
                    <a:pt x="2614" y="1331"/>
                  </a:lnTo>
                  <a:lnTo>
                    <a:pt x="2596" y="1325"/>
                  </a:lnTo>
                  <a:lnTo>
                    <a:pt x="2575" y="1323"/>
                  </a:lnTo>
                  <a:lnTo>
                    <a:pt x="2554" y="1325"/>
                  </a:lnTo>
                  <a:lnTo>
                    <a:pt x="2490" y="1342"/>
                  </a:lnTo>
                  <a:lnTo>
                    <a:pt x="2471" y="1350"/>
                  </a:lnTo>
                  <a:lnTo>
                    <a:pt x="2455" y="1362"/>
                  </a:lnTo>
                  <a:lnTo>
                    <a:pt x="2443" y="1377"/>
                  </a:lnTo>
                  <a:lnTo>
                    <a:pt x="2435" y="1394"/>
                  </a:lnTo>
                  <a:lnTo>
                    <a:pt x="2432" y="1412"/>
                  </a:lnTo>
                  <a:lnTo>
                    <a:pt x="2436" y="1431"/>
                  </a:lnTo>
                  <a:lnTo>
                    <a:pt x="2499" y="1624"/>
                  </a:lnTo>
                  <a:lnTo>
                    <a:pt x="2523" y="1694"/>
                  </a:lnTo>
                  <a:lnTo>
                    <a:pt x="2340" y="1722"/>
                  </a:lnTo>
                  <a:lnTo>
                    <a:pt x="2202" y="1305"/>
                  </a:lnTo>
                  <a:lnTo>
                    <a:pt x="2193" y="1286"/>
                  </a:lnTo>
                  <a:lnTo>
                    <a:pt x="2181" y="1272"/>
                  </a:lnTo>
                  <a:lnTo>
                    <a:pt x="2164" y="1262"/>
                  </a:lnTo>
                  <a:lnTo>
                    <a:pt x="2146" y="1255"/>
                  </a:lnTo>
                  <a:lnTo>
                    <a:pt x="2125" y="1253"/>
                  </a:lnTo>
                  <a:lnTo>
                    <a:pt x="2104" y="1256"/>
                  </a:lnTo>
                  <a:lnTo>
                    <a:pt x="2040" y="1273"/>
                  </a:lnTo>
                  <a:lnTo>
                    <a:pt x="2021" y="1280"/>
                  </a:lnTo>
                  <a:lnTo>
                    <a:pt x="2005" y="1292"/>
                  </a:lnTo>
                  <a:lnTo>
                    <a:pt x="1993" y="1307"/>
                  </a:lnTo>
                  <a:lnTo>
                    <a:pt x="1985" y="1324"/>
                  </a:lnTo>
                  <a:lnTo>
                    <a:pt x="1983" y="1342"/>
                  </a:lnTo>
                  <a:lnTo>
                    <a:pt x="1986" y="1361"/>
                  </a:lnTo>
                  <a:lnTo>
                    <a:pt x="2098" y="1704"/>
                  </a:lnTo>
                  <a:lnTo>
                    <a:pt x="2116" y="1765"/>
                  </a:lnTo>
                  <a:lnTo>
                    <a:pt x="1951" y="1817"/>
                  </a:lnTo>
                  <a:lnTo>
                    <a:pt x="1630" y="834"/>
                  </a:lnTo>
                  <a:lnTo>
                    <a:pt x="1621" y="817"/>
                  </a:lnTo>
                  <a:lnTo>
                    <a:pt x="1609" y="802"/>
                  </a:lnTo>
                  <a:lnTo>
                    <a:pt x="1592" y="792"/>
                  </a:lnTo>
                  <a:lnTo>
                    <a:pt x="1574" y="784"/>
                  </a:lnTo>
                  <a:lnTo>
                    <a:pt x="1553" y="782"/>
                  </a:lnTo>
                  <a:close/>
                  <a:moveTo>
                    <a:pt x="875" y="234"/>
                  </a:moveTo>
                  <a:lnTo>
                    <a:pt x="875" y="297"/>
                  </a:lnTo>
                  <a:lnTo>
                    <a:pt x="828" y="302"/>
                  </a:lnTo>
                  <a:lnTo>
                    <a:pt x="786" y="310"/>
                  </a:lnTo>
                  <a:lnTo>
                    <a:pt x="748" y="321"/>
                  </a:lnTo>
                  <a:lnTo>
                    <a:pt x="714" y="334"/>
                  </a:lnTo>
                  <a:lnTo>
                    <a:pt x="683" y="350"/>
                  </a:lnTo>
                  <a:lnTo>
                    <a:pt x="657" y="368"/>
                  </a:lnTo>
                  <a:lnTo>
                    <a:pt x="628" y="393"/>
                  </a:lnTo>
                  <a:lnTo>
                    <a:pt x="604" y="422"/>
                  </a:lnTo>
                  <a:lnTo>
                    <a:pt x="583" y="451"/>
                  </a:lnTo>
                  <a:lnTo>
                    <a:pt x="568" y="484"/>
                  </a:lnTo>
                  <a:lnTo>
                    <a:pt x="556" y="518"/>
                  </a:lnTo>
                  <a:lnTo>
                    <a:pt x="549" y="555"/>
                  </a:lnTo>
                  <a:lnTo>
                    <a:pt x="547" y="593"/>
                  </a:lnTo>
                  <a:lnTo>
                    <a:pt x="549" y="631"/>
                  </a:lnTo>
                  <a:lnTo>
                    <a:pt x="557" y="667"/>
                  </a:lnTo>
                  <a:lnTo>
                    <a:pt x="569" y="701"/>
                  </a:lnTo>
                  <a:lnTo>
                    <a:pt x="586" y="733"/>
                  </a:lnTo>
                  <a:lnTo>
                    <a:pt x="606" y="762"/>
                  </a:lnTo>
                  <a:lnTo>
                    <a:pt x="631" y="787"/>
                  </a:lnTo>
                  <a:lnTo>
                    <a:pt x="659" y="810"/>
                  </a:lnTo>
                  <a:lnTo>
                    <a:pt x="692" y="829"/>
                  </a:lnTo>
                  <a:lnTo>
                    <a:pt x="754" y="858"/>
                  </a:lnTo>
                  <a:lnTo>
                    <a:pt x="815" y="880"/>
                  </a:lnTo>
                  <a:lnTo>
                    <a:pt x="875" y="896"/>
                  </a:lnTo>
                  <a:lnTo>
                    <a:pt x="875" y="1307"/>
                  </a:lnTo>
                  <a:lnTo>
                    <a:pt x="842" y="1301"/>
                  </a:lnTo>
                  <a:lnTo>
                    <a:pt x="811" y="1290"/>
                  </a:lnTo>
                  <a:lnTo>
                    <a:pt x="782" y="1274"/>
                  </a:lnTo>
                  <a:lnTo>
                    <a:pt x="754" y="1254"/>
                  </a:lnTo>
                  <a:lnTo>
                    <a:pt x="728" y="1228"/>
                  </a:lnTo>
                  <a:lnTo>
                    <a:pt x="713" y="1206"/>
                  </a:lnTo>
                  <a:lnTo>
                    <a:pt x="699" y="1180"/>
                  </a:lnTo>
                  <a:lnTo>
                    <a:pt x="688" y="1149"/>
                  </a:lnTo>
                  <a:lnTo>
                    <a:pt x="677" y="1114"/>
                  </a:lnTo>
                  <a:lnTo>
                    <a:pt x="669" y="1074"/>
                  </a:lnTo>
                  <a:lnTo>
                    <a:pt x="523" y="1099"/>
                  </a:lnTo>
                  <a:lnTo>
                    <a:pt x="528" y="1139"/>
                  </a:lnTo>
                  <a:lnTo>
                    <a:pt x="536" y="1176"/>
                  </a:lnTo>
                  <a:lnTo>
                    <a:pt x="547" y="1210"/>
                  </a:lnTo>
                  <a:lnTo>
                    <a:pt x="562" y="1242"/>
                  </a:lnTo>
                  <a:lnTo>
                    <a:pt x="580" y="1271"/>
                  </a:lnTo>
                  <a:lnTo>
                    <a:pt x="606" y="1304"/>
                  </a:lnTo>
                  <a:lnTo>
                    <a:pt x="634" y="1332"/>
                  </a:lnTo>
                  <a:lnTo>
                    <a:pt x="665" y="1354"/>
                  </a:lnTo>
                  <a:lnTo>
                    <a:pt x="698" y="1373"/>
                  </a:lnTo>
                  <a:lnTo>
                    <a:pt x="735" y="1388"/>
                  </a:lnTo>
                  <a:lnTo>
                    <a:pt x="777" y="1400"/>
                  </a:lnTo>
                  <a:lnTo>
                    <a:pt x="824" y="1409"/>
                  </a:lnTo>
                  <a:lnTo>
                    <a:pt x="876" y="1416"/>
                  </a:lnTo>
                  <a:lnTo>
                    <a:pt x="876" y="1547"/>
                  </a:lnTo>
                  <a:lnTo>
                    <a:pt x="962" y="1547"/>
                  </a:lnTo>
                  <a:lnTo>
                    <a:pt x="962" y="1415"/>
                  </a:lnTo>
                  <a:lnTo>
                    <a:pt x="1011" y="1411"/>
                  </a:lnTo>
                  <a:lnTo>
                    <a:pt x="1057" y="1402"/>
                  </a:lnTo>
                  <a:lnTo>
                    <a:pt x="1100" y="1388"/>
                  </a:lnTo>
                  <a:lnTo>
                    <a:pt x="1140" y="1370"/>
                  </a:lnTo>
                  <a:lnTo>
                    <a:pt x="1176" y="1346"/>
                  </a:lnTo>
                  <a:lnTo>
                    <a:pt x="1210" y="1318"/>
                  </a:lnTo>
                  <a:lnTo>
                    <a:pt x="1239" y="1286"/>
                  </a:lnTo>
                  <a:lnTo>
                    <a:pt x="1263" y="1253"/>
                  </a:lnTo>
                  <a:lnTo>
                    <a:pt x="1282" y="1216"/>
                  </a:lnTo>
                  <a:lnTo>
                    <a:pt x="1296" y="1178"/>
                  </a:lnTo>
                  <a:lnTo>
                    <a:pt x="1304" y="1136"/>
                  </a:lnTo>
                  <a:lnTo>
                    <a:pt x="1306" y="1092"/>
                  </a:lnTo>
                  <a:lnTo>
                    <a:pt x="1304" y="1052"/>
                  </a:lnTo>
                  <a:lnTo>
                    <a:pt x="1296" y="1014"/>
                  </a:lnTo>
                  <a:lnTo>
                    <a:pt x="1284" y="977"/>
                  </a:lnTo>
                  <a:lnTo>
                    <a:pt x="1265" y="944"/>
                  </a:lnTo>
                  <a:lnTo>
                    <a:pt x="1244" y="913"/>
                  </a:lnTo>
                  <a:lnTo>
                    <a:pt x="1218" y="886"/>
                  </a:lnTo>
                  <a:lnTo>
                    <a:pt x="1186" y="862"/>
                  </a:lnTo>
                  <a:lnTo>
                    <a:pt x="1149" y="840"/>
                  </a:lnTo>
                  <a:lnTo>
                    <a:pt x="1107" y="821"/>
                  </a:lnTo>
                  <a:lnTo>
                    <a:pt x="1090" y="815"/>
                  </a:lnTo>
                  <a:lnTo>
                    <a:pt x="1066" y="808"/>
                  </a:lnTo>
                  <a:lnTo>
                    <a:pt x="1038" y="801"/>
                  </a:lnTo>
                  <a:lnTo>
                    <a:pt x="1003" y="792"/>
                  </a:lnTo>
                  <a:lnTo>
                    <a:pt x="962" y="781"/>
                  </a:lnTo>
                  <a:lnTo>
                    <a:pt x="962" y="407"/>
                  </a:lnTo>
                  <a:lnTo>
                    <a:pt x="995" y="416"/>
                  </a:lnTo>
                  <a:lnTo>
                    <a:pt x="1024" y="428"/>
                  </a:lnTo>
                  <a:lnTo>
                    <a:pt x="1050" y="443"/>
                  </a:lnTo>
                  <a:lnTo>
                    <a:pt x="1073" y="462"/>
                  </a:lnTo>
                  <a:lnTo>
                    <a:pt x="1091" y="485"/>
                  </a:lnTo>
                  <a:lnTo>
                    <a:pt x="1107" y="512"/>
                  </a:lnTo>
                  <a:lnTo>
                    <a:pt x="1118" y="544"/>
                  </a:lnTo>
                  <a:lnTo>
                    <a:pt x="1126" y="580"/>
                  </a:lnTo>
                  <a:lnTo>
                    <a:pt x="1276" y="560"/>
                  </a:lnTo>
                  <a:lnTo>
                    <a:pt x="1268" y="519"/>
                  </a:lnTo>
                  <a:lnTo>
                    <a:pt x="1255" y="483"/>
                  </a:lnTo>
                  <a:lnTo>
                    <a:pt x="1238" y="448"/>
                  </a:lnTo>
                  <a:lnTo>
                    <a:pt x="1217" y="417"/>
                  </a:lnTo>
                  <a:lnTo>
                    <a:pt x="1191" y="389"/>
                  </a:lnTo>
                  <a:lnTo>
                    <a:pt x="1161" y="364"/>
                  </a:lnTo>
                  <a:lnTo>
                    <a:pt x="1129" y="343"/>
                  </a:lnTo>
                  <a:lnTo>
                    <a:pt x="1094" y="326"/>
                  </a:lnTo>
                  <a:lnTo>
                    <a:pt x="1054" y="312"/>
                  </a:lnTo>
                  <a:lnTo>
                    <a:pt x="1009" y="303"/>
                  </a:lnTo>
                  <a:lnTo>
                    <a:pt x="961" y="297"/>
                  </a:lnTo>
                  <a:lnTo>
                    <a:pt x="961" y="234"/>
                  </a:lnTo>
                  <a:lnTo>
                    <a:pt x="875" y="234"/>
                  </a:lnTo>
                  <a:close/>
                  <a:moveTo>
                    <a:pt x="362" y="0"/>
                  </a:moveTo>
                  <a:lnTo>
                    <a:pt x="1467" y="0"/>
                  </a:lnTo>
                  <a:lnTo>
                    <a:pt x="1516" y="3"/>
                  </a:lnTo>
                  <a:lnTo>
                    <a:pt x="1563" y="12"/>
                  </a:lnTo>
                  <a:lnTo>
                    <a:pt x="1608" y="25"/>
                  </a:lnTo>
                  <a:lnTo>
                    <a:pt x="1650" y="45"/>
                  </a:lnTo>
                  <a:lnTo>
                    <a:pt x="1687" y="68"/>
                  </a:lnTo>
                  <a:lnTo>
                    <a:pt x="1722" y="96"/>
                  </a:lnTo>
                  <a:lnTo>
                    <a:pt x="1753" y="126"/>
                  </a:lnTo>
                  <a:lnTo>
                    <a:pt x="1779" y="161"/>
                  </a:lnTo>
                  <a:lnTo>
                    <a:pt x="1800" y="198"/>
                  </a:lnTo>
                  <a:lnTo>
                    <a:pt x="1815" y="238"/>
                  </a:lnTo>
                  <a:lnTo>
                    <a:pt x="1825" y="280"/>
                  </a:lnTo>
                  <a:lnTo>
                    <a:pt x="1829" y="324"/>
                  </a:lnTo>
                  <a:lnTo>
                    <a:pt x="1829" y="972"/>
                  </a:lnTo>
                  <a:lnTo>
                    <a:pt x="1847" y="1028"/>
                  </a:lnTo>
                  <a:lnTo>
                    <a:pt x="1866" y="1087"/>
                  </a:lnTo>
                  <a:lnTo>
                    <a:pt x="1886" y="1149"/>
                  </a:lnTo>
                  <a:lnTo>
                    <a:pt x="1907" y="1213"/>
                  </a:lnTo>
                  <a:lnTo>
                    <a:pt x="1924" y="1197"/>
                  </a:lnTo>
                  <a:lnTo>
                    <a:pt x="1940" y="1181"/>
                  </a:lnTo>
                  <a:lnTo>
                    <a:pt x="1958" y="1166"/>
                  </a:lnTo>
                  <a:lnTo>
                    <a:pt x="1977" y="1155"/>
                  </a:lnTo>
                  <a:lnTo>
                    <a:pt x="2000" y="1146"/>
                  </a:lnTo>
                  <a:lnTo>
                    <a:pt x="2063" y="1130"/>
                  </a:lnTo>
                  <a:lnTo>
                    <a:pt x="2098" y="1123"/>
                  </a:lnTo>
                  <a:lnTo>
                    <a:pt x="2134" y="1122"/>
                  </a:lnTo>
                  <a:lnTo>
                    <a:pt x="2170" y="1125"/>
                  </a:lnTo>
                  <a:lnTo>
                    <a:pt x="2204" y="1133"/>
                  </a:lnTo>
                  <a:lnTo>
                    <a:pt x="2234" y="1146"/>
                  </a:lnTo>
                  <a:lnTo>
                    <a:pt x="2264" y="1163"/>
                  </a:lnTo>
                  <a:lnTo>
                    <a:pt x="2290" y="1184"/>
                  </a:lnTo>
                  <a:lnTo>
                    <a:pt x="2312" y="1208"/>
                  </a:lnTo>
                  <a:lnTo>
                    <a:pt x="2330" y="1237"/>
                  </a:lnTo>
                  <a:lnTo>
                    <a:pt x="2343" y="1267"/>
                  </a:lnTo>
                  <a:lnTo>
                    <a:pt x="2343" y="1268"/>
                  </a:lnTo>
                  <a:lnTo>
                    <a:pt x="2344" y="1269"/>
                  </a:lnTo>
                  <a:lnTo>
                    <a:pt x="2344" y="1272"/>
                  </a:lnTo>
                  <a:lnTo>
                    <a:pt x="2345" y="1274"/>
                  </a:lnTo>
                  <a:lnTo>
                    <a:pt x="2346" y="1276"/>
                  </a:lnTo>
                  <a:lnTo>
                    <a:pt x="2347" y="1278"/>
                  </a:lnTo>
                  <a:lnTo>
                    <a:pt x="2347" y="1279"/>
                  </a:lnTo>
                  <a:lnTo>
                    <a:pt x="2364" y="1263"/>
                  </a:lnTo>
                  <a:lnTo>
                    <a:pt x="2383" y="1249"/>
                  </a:lnTo>
                  <a:lnTo>
                    <a:pt x="2403" y="1236"/>
                  </a:lnTo>
                  <a:lnTo>
                    <a:pt x="2425" y="1224"/>
                  </a:lnTo>
                  <a:lnTo>
                    <a:pt x="2449" y="1216"/>
                  </a:lnTo>
                  <a:lnTo>
                    <a:pt x="2513" y="1199"/>
                  </a:lnTo>
                  <a:lnTo>
                    <a:pt x="2551" y="1192"/>
                  </a:lnTo>
                  <a:lnTo>
                    <a:pt x="2589" y="1191"/>
                  </a:lnTo>
                  <a:lnTo>
                    <a:pt x="2625" y="1196"/>
                  </a:lnTo>
                  <a:lnTo>
                    <a:pt x="2660" y="1207"/>
                  </a:lnTo>
                  <a:lnTo>
                    <a:pt x="2693" y="1222"/>
                  </a:lnTo>
                  <a:lnTo>
                    <a:pt x="2723" y="1243"/>
                  </a:lnTo>
                  <a:lnTo>
                    <a:pt x="2747" y="1267"/>
                  </a:lnTo>
                  <a:lnTo>
                    <a:pt x="2769" y="1294"/>
                  </a:lnTo>
                  <a:lnTo>
                    <a:pt x="2786" y="1327"/>
                  </a:lnTo>
                  <a:lnTo>
                    <a:pt x="2803" y="1308"/>
                  </a:lnTo>
                  <a:lnTo>
                    <a:pt x="2822" y="1289"/>
                  </a:lnTo>
                  <a:lnTo>
                    <a:pt x="2843" y="1273"/>
                  </a:lnTo>
                  <a:lnTo>
                    <a:pt x="2865" y="1261"/>
                  </a:lnTo>
                  <a:lnTo>
                    <a:pt x="2891" y="1251"/>
                  </a:lnTo>
                  <a:lnTo>
                    <a:pt x="2919" y="1244"/>
                  </a:lnTo>
                  <a:lnTo>
                    <a:pt x="2954" y="1237"/>
                  </a:lnTo>
                  <a:lnTo>
                    <a:pt x="2988" y="1236"/>
                  </a:lnTo>
                  <a:lnTo>
                    <a:pt x="3023" y="1239"/>
                  </a:lnTo>
                  <a:lnTo>
                    <a:pt x="3057" y="1248"/>
                  </a:lnTo>
                  <a:lnTo>
                    <a:pt x="3090" y="1261"/>
                  </a:lnTo>
                  <a:lnTo>
                    <a:pt x="3120" y="1278"/>
                  </a:lnTo>
                  <a:lnTo>
                    <a:pt x="3146" y="1300"/>
                  </a:lnTo>
                  <a:lnTo>
                    <a:pt x="3168" y="1324"/>
                  </a:lnTo>
                  <a:lnTo>
                    <a:pt x="3186" y="1351"/>
                  </a:lnTo>
                  <a:lnTo>
                    <a:pt x="3198" y="1381"/>
                  </a:lnTo>
                  <a:lnTo>
                    <a:pt x="3331" y="1788"/>
                  </a:lnTo>
                  <a:lnTo>
                    <a:pt x="3325" y="1780"/>
                  </a:lnTo>
                  <a:lnTo>
                    <a:pt x="3337" y="1803"/>
                  </a:lnTo>
                  <a:lnTo>
                    <a:pt x="3348" y="1829"/>
                  </a:lnTo>
                  <a:lnTo>
                    <a:pt x="3360" y="1861"/>
                  </a:lnTo>
                  <a:lnTo>
                    <a:pt x="3374" y="1897"/>
                  </a:lnTo>
                  <a:lnTo>
                    <a:pt x="3386" y="1937"/>
                  </a:lnTo>
                  <a:lnTo>
                    <a:pt x="3400" y="1978"/>
                  </a:lnTo>
                  <a:lnTo>
                    <a:pt x="3413" y="2022"/>
                  </a:lnTo>
                  <a:lnTo>
                    <a:pt x="3426" y="2067"/>
                  </a:lnTo>
                  <a:lnTo>
                    <a:pt x="3437" y="2111"/>
                  </a:lnTo>
                  <a:lnTo>
                    <a:pt x="3449" y="2156"/>
                  </a:lnTo>
                  <a:lnTo>
                    <a:pt x="3459" y="2200"/>
                  </a:lnTo>
                  <a:lnTo>
                    <a:pt x="3467" y="2241"/>
                  </a:lnTo>
                  <a:lnTo>
                    <a:pt x="3475" y="2280"/>
                  </a:lnTo>
                  <a:lnTo>
                    <a:pt x="3480" y="2316"/>
                  </a:lnTo>
                  <a:lnTo>
                    <a:pt x="3484" y="2347"/>
                  </a:lnTo>
                  <a:lnTo>
                    <a:pt x="3485" y="2374"/>
                  </a:lnTo>
                  <a:lnTo>
                    <a:pt x="3484" y="2418"/>
                  </a:lnTo>
                  <a:lnTo>
                    <a:pt x="3478" y="2464"/>
                  </a:lnTo>
                  <a:lnTo>
                    <a:pt x="3467" y="2511"/>
                  </a:lnTo>
                  <a:lnTo>
                    <a:pt x="3453" y="2557"/>
                  </a:lnTo>
                  <a:lnTo>
                    <a:pt x="3434" y="2604"/>
                  </a:lnTo>
                  <a:lnTo>
                    <a:pt x="3413" y="2650"/>
                  </a:lnTo>
                  <a:lnTo>
                    <a:pt x="3386" y="2694"/>
                  </a:lnTo>
                  <a:lnTo>
                    <a:pt x="3356" y="2736"/>
                  </a:lnTo>
                  <a:lnTo>
                    <a:pt x="3323" y="2777"/>
                  </a:lnTo>
                  <a:lnTo>
                    <a:pt x="3287" y="2815"/>
                  </a:lnTo>
                  <a:lnTo>
                    <a:pt x="3248" y="2848"/>
                  </a:lnTo>
                  <a:lnTo>
                    <a:pt x="3205" y="2879"/>
                  </a:lnTo>
                  <a:lnTo>
                    <a:pt x="3160" y="2905"/>
                  </a:lnTo>
                  <a:lnTo>
                    <a:pt x="3112" y="2926"/>
                  </a:lnTo>
                  <a:lnTo>
                    <a:pt x="3062" y="2943"/>
                  </a:lnTo>
                  <a:lnTo>
                    <a:pt x="2683" y="3042"/>
                  </a:lnTo>
                  <a:lnTo>
                    <a:pt x="2634" y="3052"/>
                  </a:lnTo>
                  <a:lnTo>
                    <a:pt x="2584" y="3056"/>
                  </a:lnTo>
                  <a:lnTo>
                    <a:pt x="2532" y="3056"/>
                  </a:lnTo>
                  <a:lnTo>
                    <a:pt x="2480" y="3050"/>
                  </a:lnTo>
                  <a:lnTo>
                    <a:pt x="2426" y="3039"/>
                  </a:lnTo>
                  <a:lnTo>
                    <a:pt x="2370" y="3023"/>
                  </a:lnTo>
                  <a:lnTo>
                    <a:pt x="2315" y="3001"/>
                  </a:lnTo>
                  <a:lnTo>
                    <a:pt x="2258" y="2975"/>
                  </a:lnTo>
                  <a:lnTo>
                    <a:pt x="2255" y="2973"/>
                  </a:lnTo>
                  <a:lnTo>
                    <a:pt x="2247" y="2969"/>
                  </a:lnTo>
                  <a:lnTo>
                    <a:pt x="2234" y="2962"/>
                  </a:lnTo>
                  <a:lnTo>
                    <a:pt x="1591" y="2591"/>
                  </a:lnTo>
                  <a:lnTo>
                    <a:pt x="1563" y="2572"/>
                  </a:lnTo>
                  <a:lnTo>
                    <a:pt x="1541" y="2550"/>
                  </a:lnTo>
                  <a:lnTo>
                    <a:pt x="1523" y="2527"/>
                  </a:lnTo>
                  <a:lnTo>
                    <a:pt x="1507" y="2503"/>
                  </a:lnTo>
                  <a:lnTo>
                    <a:pt x="1494" y="2478"/>
                  </a:lnTo>
                  <a:lnTo>
                    <a:pt x="1485" y="2455"/>
                  </a:lnTo>
                  <a:lnTo>
                    <a:pt x="1478" y="2432"/>
                  </a:lnTo>
                  <a:lnTo>
                    <a:pt x="1474" y="2412"/>
                  </a:lnTo>
                  <a:lnTo>
                    <a:pt x="1471" y="2394"/>
                  </a:lnTo>
                  <a:lnTo>
                    <a:pt x="1469" y="2380"/>
                  </a:lnTo>
                  <a:lnTo>
                    <a:pt x="1468" y="2368"/>
                  </a:lnTo>
                  <a:lnTo>
                    <a:pt x="1473" y="2345"/>
                  </a:lnTo>
                  <a:lnTo>
                    <a:pt x="1480" y="2316"/>
                  </a:lnTo>
                  <a:lnTo>
                    <a:pt x="1486" y="2283"/>
                  </a:lnTo>
                  <a:lnTo>
                    <a:pt x="1494" y="2247"/>
                  </a:lnTo>
                  <a:lnTo>
                    <a:pt x="1503" y="2207"/>
                  </a:lnTo>
                  <a:lnTo>
                    <a:pt x="1512" y="2166"/>
                  </a:lnTo>
                  <a:lnTo>
                    <a:pt x="1522" y="2125"/>
                  </a:lnTo>
                  <a:lnTo>
                    <a:pt x="1532" y="2083"/>
                  </a:lnTo>
                  <a:lnTo>
                    <a:pt x="1542" y="2042"/>
                  </a:lnTo>
                  <a:lnTo>
                    <a:pt x="1551" y="2004"/>
                  </a:lnTo>
                  <a:lnTo>
                    <a:pt x="1560" y="1968"/>
                  </a:lnTo>
                  <a:lnTo>
                    <a:pt x="1569" y="1935"/>
                  </a:lnTo>
                  <a:lnTo>
                    <a:pt x="1578" y="1907"/>
                  </a:lnTo>
                  <a:lnTo>
                    <a:pt x="1586" y="1884"/>
                  </a:lnTo>
                  <a:lnTo>
                    <a:pt x="1584" y="1878"/>
                  </a:lnTo>
                  <a:lnTo>
                    <a:pt x="1580" y="1866"/>
                  </a:lnTo>
                  <a:lnTo>
                    <a:pt x="1575" y="1849"/>
                  </a:lnTo>
                  <a:lnTo>
                    <a:pt x="1568" y="1827"/>
                  </a:lnTo>
                  <a:lnTo>
                    <a:pt x="1559" y="1801"/>
                  </a:lnTo>
                  <a:lnTo>
                    <a:pt x="1550" y="1772"/>
                  </a:lnTo>
                  <a:lnTo>
                    <a:pt x="1509" y="1779"/>
                  </a:lnTo>
                  <a:lnTo>
                    <a:pt x="1467" y="1781"/>
                  </a:lnTo>
                  <a:lnTo>
                    <a:pt x="362" y="1781"/>
                  </a:lnTo>
                  <a:lnTo>
                    <a:pt x="313" y="1778"/>
                  </a:lnTo>
                  <a:lnTo>
                    <a:pt x="266" y="1769"/>
                  </a:lnTo>
                  <a:lnTo>
                    <a:pt x="222" y="1756"/>
                  </a:lnTo>
                  <a:lnTo>
                    <a:pt x="180" y="1736"/>
                  </a:lnTo>
                  <a:lnTo>
                    <a:pt x="141" y="1713"/>
                  </a:lnTo>
                  <a:lnTo>
                    <a:pt x="106" y="1686"/>
                  </a:lnTo>
                  <a:lnTo>
                    <a:pt x="76" y="1655"/>
                  </a:lnTo>
                  <a:lnTo>
                    <a:pt x="50" y="1621"/>
                  </a:lnTo>
                  <a:lnTo>
                    <a:pt x="29" y="1583"/>
                  </a:lnTo>
                  <a:lnTo>
                    <a:pt x="13" y="1543"/>
                  </a:lnTo>
                  <a:lnTo>
                    <a:pt x="3" y="1502"/>
                  </a:lnTo>
                  <a:lnTo>
                    <a:pt x="0" y="1457"/>
                  </a:lnTo>
                  <a:lnTo>
                    <a:pt x="0" y="324"/>
                  </a:lnTo>
                  <a:lnTo>
                    <a:pt x="3" y="280"/>
                  </a:lnTo>
                  <a:lnTo>
                    <a:pt x="13" y="238"/>
                  </a:lnTo>
                  <a:lnTo>
                    <a:pt x="29" y="198"/>
                  </a:lnTo>
                  <a:lnTo>
                    <a:pt x="50" y="161"/>
                  </a:lnTo>
                  <a:lnTo>
                    <a:pt x="76" y="126"/>
                  </a:lnTo>
                  <a:lnTo>
                    <a:pt x="106" y="96"/>
                  </a:lnTo>
                  <a:lnTo>
                    <a:pt x="141" y="68"/>
                  </a:lnTo>
                  <a:lnTo>
                    <a:pt x="180" y="45"/>
                  </a:lnTo>
                  <a:lnTo>
                    <a:pt x="222" y="25"/>
                  </a:lnTo>
                  <a:lnTo>
                    <a:pt x="266" y="12"/>
                  </a:lnTo>
                  <a:lnTo>
                    <a:pt x="313" y="3"/>
                  </a:lnTo>
                  <a:lnTo>
                    <a:pt x="362" y="0"/>
                  </a:lnTo>
                  <a:close/>
                </a:path>
              </a:pathLst>
            </a:custGeom>
            <a:solidFill>
              <a:schemeClr val="bg1"/>
            </a:solid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200">
                <a:solidFill>
                  <a:prstClr val="black"/>
                </a:solidFill>
              </a:endParaRPr>
            </a:p>
          </p:txBody>
        </p:sp>
      </p:grpSp>
    </p:spTree>
    <p:extLst>
      <p:ext uri="{BB962C8B-B14F-4D97-AF65-F5344CB8AC3E}">
        <p14:creationId xmlns:p14="http://schemas.microsoft.com/office/powerpoint/2010/main" xmlns="" val="333293469"/>
      </p:ext>
    </p:extLst>
  </p:cSld>
  <p:clrMapOvr>
    <a:masterClrMapping/>
  </p:clrMapOvr>
  <mc:AlternateContent xmlns:mc="http://schemas.openxmlformats.org/markup-compatibility/2006">
    <mc:Choice xmlns:p14="http://schemas.microsoft.com/office/powerpoint/2010/main" xmlns="" Requires="p14">
      <p:transition spd="slow" p14:dur="800">
        <p14:flythroug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ppt_w</p:attrName>
                                        </p:attrNameLst>
                                      </p:cBhvr>
                                      <p:tavLst>
                                        <p:tav tm="0">
                                          <p:val>
                                            <p:fltVal val="0"/>
                                          </p:val>
                                        </p:tav>
                                        <p:tav tm="100000">
                                          <p:val>
                                            <p:strVal val="#ppt_w"/>
                                          </p:val>
                                        </p:tav>
                                      </p:tavLst>
                                    </p:anim>
                                    <p:anim calcmode="lin" valueType="num">
                                      <p:cBhvr>
                                        <p:cTn id="8" dur="500" fill="hold"/>
                                        <p:tgtEl>
                                          <p:spTgt spid="44"/>
                                        </p:tgtEl>
                                        <p:attrNameLst>
                                          <p:attrName>ppt_h</p:attrName>
                                        </p:attrNameLst>
                                      </p:cBhvr>
                                      <p:tavLst>
                                        <p:tav tm="0">
                                          <p:val>
                                            <p:fltVal val="0"/>
                                          </p:val>
                                        </p:tav>
                                        <p:tav tm="100000">
                                          <p:val>
                                            <p:strVal val="#ppt_h"/>
                                          </p:val>
                                        </p:tav>
                                      </p:tavLst>
                                    </p:anim>
                                    <p:animEffect transition="in" filter="fade">
                                      <p:cBhvr>
                                        <p:cTn id="9" dur="500"/>
                                        <p:tgtEl>
                                          <p:spTgt spid="4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p:cTn id="13" dur="500" fill="hold"/>
                                        <p:tgtEl>
                                          <p:spTgt spid="43"/>
                                        </p:tgtEl>
                                        <p:attrNameLst>
                                          <p:attrName>ppt_w</p:attrName>
                                        </p:attrNameLst>
                                      </p:cBhvr>
                                      <p:tavLst>
                                        <p:tav tm="0">
                                          <p:val>
                                            <p:fltVal val="0"/>
                                          </p:val>
                                        </p:tav>
                                        <p:tav tm="100000">
                                          <p:val>
                                            <p:strVal val="#ppt_w"/>
                                          </p:val>
                                        </p:tav>
                                      </p:tavLst>
                                    </p:anim>
                                    <p:anim calcmode="lin" valueType="num">
                                      <p:cBhvr>
                                        <p:cTn id="14" dur="500" fill="hold"/>
                                        <p:tgtEl>
                                          <p:spTgt spid="43"/>
                                        </p:tgtEl>
                                        <p:attrNameLst>
                                          <p:attrName>ppt_h</p:attrName>
                                        </p:attrNameLst>
                                      </p:cBhvr>
                                      <p:tavLst>
                                        <p:tav tm="0">
                                          <p:val>
                                            <p:fltVal val="0"/>
                                          </p:val>
                                        </p:tav>
                                        <p:tav tm="100000">
                                          <p:val>
                                            <p:strVal val="#ppt_h"/>
                                          </p:val>
                                        </p:tav>
                                      </p:tavLst>
                                    </p:anim>
                                    <p:animEffect transition="in" filter="fade">
                                      <p:cBhvr>
                                        <p:cTn id="15" dur="500"/>
                                        <p:tgtEl>
                                          <p:spTgt spid="43"/>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anim calcmode="lin" valueType="num">
                                      <p:cBhvr>
                                        <p:cTn id="19" dur="500" fill="hold"/>
                                        <p:tgtEl>
                                          <p:spTgt spid="7"/>
                                        </p:tgtEl>
                                        <p:attrNameLst>
                                          <p:attrName>ppt_x</p:attrName>
                                        </p:attrNameLst>
                                      </p:cBhvr>
                                      <p:tavLst>
                                        <p:tav tm="0">
                                          <p:val>
                                            <p:strVal val="#ppt_x"/>
                                          </p:val>
                                        </p:tav>
                                        <p:tav tm="100000">
                                          <p:val>
                                            <p:strVal val="#ppt_x"/>
                                          </p:val>
                                        </p:tav>
                                      </p:tavLst>
                                    </p:anim>
                                    <p:anim calcmode="lin" valueType="num">
                                      <p:cBhvr>
                                        <p:cTn id="20" dur="500" fill="hold"/>
                                        <p:tgtEl>
                                          <p:spTgt spid="7"/>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42"/>
                                        </p:tgtEl>
                                        <p:attrNameLst>
                                          <p:attrName>style.visibility</p:attrName>
                                        </p:attrNameLst>
                                      </p:cBhvr>
                                      <p:to>
                                        <p:strVal val="visible"/>
                                      </p:to>
                                    </p:set>
                                    <p:anim calcmode="lin" valueType="num">
                                      <p:cBhvr>
                                        <p:cTn id="24" dur="500" fill="hold"/>
                                        <p:tgtEl>
                                          <p:spTgt spid="42"/>
                                        </p:tgtEl>
                                        <p:attrNameLst>
                                          <p:attrName>ppt_w</p:attrName>
                                        </p:attrNameLst>
                                      </p:cBhvr>
                                      <p:tavLst>
                                        <p:tav tm="0">
                                          <p:val>
                                            <p:fltVal val="0"/>
                                          </p:val>
                                        </p:tav>
                                        <p:tav tm="100000">
                                          <p:val>
                                            <p:strVal val="#ppt_w"/>
                                          </p:val>
                                        </p:tav>
                                      </p:tavLst>
                                    </p:anim>
                                    <p:anim calcmode="lin" valueType="num">
                                      <p:cBhvr>
                                        <p:cTn id="25" dur="500" fill="hold"/>
                                        <p:tgtEl>
                                          <p:spTgt spid="42"/>
                                        </p:tgtEl>
                                        <p:attrNameLst>
                                          <p:attrName>ppt_h</p:attrName>
                                        </p:attrNameLst>
                                      </p:cBhvr>
                                      <p:tavLst>
                                        <p:tav tm="0">
                                          <p:val>
                                            <p:fltVal val="0"/>
                                          </p:val>
                                        </p:tav>
                                        <p:tav tm="100000">
                                          <p:val>
                                            <p:strVal val="#ppt_h"/>
                                          </p:val>
                                        </p:tav>
                                      </p:tavLst>
                                    </p:anim>
                                    <p:animEffect transition="in" filter="fade">
                                      <p:cBhvr>
                                        <p:cTn id="26" dur="500"/>
                                        <p:tgtEl>
                                          <p:spTgt spid="42"/>
                                        </p:tgtEl>
                                      </p:cBhvr>
                                    </p:animEffect>
                                  </p:childTnLst>
                                </p:cTn>
                              </p:par>
                              <p:par>
                                <p:cTn id="27" presetID="42"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anim calcmode="lin" valueType="num">
                                      <p:cBhvr>
                                        <p:cTn id="30" dur="500" fill="hold"/>
                                        <p:tgtEl>
                                          <p:spTgt spid="8"/>
                                        </p:tgtEl>
                                        <p:attrNameLst>
                                          <p:attrName>ppt_x</p:attrName>
                                        </p:attrNameLst>
                                      </p:cBhvr>
                                      <p:tavLst>
                                        <p:tav tm="0">
                                          <p:val>
                                            <p:strVal val="#ppt_x"/>
                                          </p:val>
                                        </p:tav>
                                        <p:tav tm="100000">
                                          <p:val>
                                            <p:strVal val="#ppt_x"/>
                                          </p:val>
                                        </p:tav>
                                      </p:tavLst>
                                    </p:anim>
                                    <p:anim calcmode="lin" valueType="num">
                                      <p:cBhvr>
                                        <p:cTn id="31" dur="500" fill="hold"/>
                                        <p:tgtEl>
                                          <p:spTgt spid="8"/>
                                        </p:tgtEl>
                                        <p:attrNameLst>
                                          <p:attrName>ppt_y</p:attrName>
                                        </p:attrNameLst>
                                      </p:cBhvr>
                                      <p:tavLst>
                                        <p:tav tm="0">
                                          <p:val>
                                            <p:strVal val="#ppt_y+.1"/>
                                          </p:val>
                                        </p:tav>
                                        <p:tav tm="100000">
                                          <p:val>
                                            <p:strVal val="#ppt_y"/>
                                          </p:val>
                                        </p:tav>
                                      </p:tavLst>
                                    </p:anim>
                                  </p:childTnLst>
                                </p:cTn>
                              </p:par>
                            </p:childTnLst>
                          </p:cTn>
                        </p:par>
                        <p:par>
                          <p:cTn id="32" fill="hold">
                            <p:stCondLst>
                              <p:cond delay="1500"/>
                            </p:stCondLst>
                            <p:childTnLst>
                              <p:par>
                                <p:cTn id="33" presetID="53" presetClass="entr" presetSubtype="16" fill="hold" nodeType="afterEffect">
                                  <p:stCondLst>
                                    <p:cond delay="0"/>
                                  </p:stCondLst>
                                  <p:childTnLst>
                                    <p:set>
                                      <p:cBhvr>
                                        <p:cTn id="34" dur="1" fill="hold">
                                          <p:stCondLst>
                                            <p:cond delay="0"/>
                                          </p:stCondLst>
                                        </p:cTn>
                                        <p:tgtEl>
                                          <p:spTgt spid="41"/>
                                        </p:tgtEl>
                                        <p:attrNameLst>
                                          <p:attrName>style.visibility</p:attrName>
                                        </p:attrNameLst>
                                      </p:cBhvr>
                                      <p:to>
                                        <p:strVal val="visible"/>
                                      </p:to>
                                    </p:set>
                                    <p:anim calcmode="lin" valueType="num">
                                      <p:cBhvr>
                                        <p:cTn id="35" dur="500" fill="hold"/>
                                        <p:tgtEl>
                                          <p:spTgt spid="41"/>
                                        </p:tgtEl>
                                        <p:attrNameLst>
                                          <p:attrName>ppt_w</p:attrName>
                                        </p:attrNameLst>
                                      </p:cBhvr>
                                      <p:tavLst>
                                        <p:tav tm="0">
                                          <p:val>
                                            <p:fltVal val="0"/>
                                          </p:val>
                                        </p:tav>
                                        <p:tav tm="100000">
                                          <p:val>
                                            <p:strVal val="#ppt_w"/>
                                          </p:val>
                                        </p:tav>
                                      </p:tavLst>
                                    </p:anim>
                                    <p:anim calcmode="lin" valueType="num">
                                      <p:cBhvr>
                                        <p:cTn id="36" dur="500" fill="hold"/>
                                        <p:tgtEl>
                                          <p:spTgt spid="41"/>
                                        </p:tgtEl>
                                        <p:attrNameLst>
                                          <p:attrName>ppt_h</p:attrName>
                                        </p:attrNameLst>
                                      </p:cBhvr>
                                      <p:tavLst>
                                        <p:tav tm="0">
                                          <p:val>
                                            <p:fltVal val="0"/>
                                          </p:val>
                                        </p:tav>
                                        <p:tav tm="100000">
                                          <p:val>
                                            <p:strVal val="#ppt_h"/>
                                          </p:val>
                                        </p:tav>
                                      </p:tavLst>
                                    </p:anim>
                                    <p:animEffect transition="in" filter="fade">
                                      <p:cBhvr>
                                        <p:cTn id="37" dur="500"/>
                                        <p:tgtEl>
                                          <p:spTgt spid="41"/>
                                        </p:tgtEl>
                                      </p:cBhvr>
                                    </p:animEffect>
                                  </p:childTnLst>
                                </p:cTn>
                              </p:par>
                              <p:par>
                                <p:cTn id="38" presetID="42" presetClass="entr" presetSubtype="0"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anim calcmode="lin" valueType="num">
                                      <p:cBhvr>
                                        <p:cTn id="41" dur="500" fill="hold"/>
                                        <p:tgtEl>
                                          <p:spTgt spid="9"/>
                                        </p:tgtEl>
                                        <p:attrNameLst>
                                          <p:attrName>ppt_x</p:attrName>
                                        </p:attrNameLst>
                                      </p:cBhvr>
                                      <p:tavLst>
                                        <p:tav tm="0">
                                          <p:val>
                                            <p:strVal val="#ppt_x"/>
                                          </p:val>
                                        </p:tav>
                                        <p:tav tm="100000">
                                          <p:val>
                                            <p:strVal val="#ppt_x"/>
                                          </p:val>
                                        </p:tav>
                                      </p:tavLst>
                                    </p:anim>
                                    <p:anim calcmode="lin" valueType="num">
                                      <p:cBhvr>
                                        <p:cTn id="42" dur="500" fill="hold"/>
                                        <p:tgtEl>
                                          <p:spTgt spid="9"/>
                                        </p:tgtEl>
                                        <p:attrNameLst>
                                          <p:attrName>ppt_y</p:attrName>
                                        </p:attrNameLst>
                                      </p:cBhvr>
                                      <p:tavLst>
                                        <p:tav tm="0">
                                          <p:val>
                                            <p:strVal val="#ppt_y+.1"/>
                                          </p:val>
                                        </p:tav>
                                        <p:tav tm="100000">
                                          <p:val>
                                            <p:strVal val="#ppt_y"/>
                                          </p:val>
                                        </p:tav>
                                      </p:tavLst>
                                    </p:anim>
                                  </p:childTnLst>
                                </p:cTn>
                              </p:par>
                            </p:childTnLst>
                          </p:cTn>
                        </p:par>
                        <p:par>
                          <p:cTn id="43" fill="hold">
                            <p:stCondLst>
                              <p:cond delay="2000"/>
                            </p:stCondLst>
                            <p:childTnLst>
                              <p:par>
                                <p:cTn id="44" presetID="42" presetClass="entr" presetSubtype="0" fill="hold" grpId="0" nodeType="after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anim calcmode="lin" valueType="num">
                                      <p:cBhvr>
                                        <p:cTn id="47" dur="500" fill="hold"/>
                                        <p:tgtEl>
                                          <p:spTgt spid="10"/>
                                        </p:tgtEl>
                                        <p:attrNameLst>
                                          <p:attrName>ppt_x</p:attrName>
                                        </p:attrNameLst>
                                      </p:cBhvr>
                                      <p:tavLst>
                                        <p:tav tm="0">
                                          <p:val>
                                            <p:strVal val="#ppt_x"/>
                                          </p:val>
                                        </p:tav>
                                        <p:tav tm="100000">
                                          <p:val>
                                            <p:strVal val="#ppt_x"/>
                                          </p:val>
                                        </p:tav>
                                      </p:tavLst>
                                    </p:anim>
                                    <p:anim calcmode="lin" valueType="num">
                                      <p:cBhvr>
                                        <p:cTn id="48"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p:nvSpPr>
        <p:spPr>
          <a:xfrm>
            <a:off x="2381" y="561626"/>
            <a:ext cx="9141619" cy="3857625"/>
          </a:xfrm>
          <a:prstGeom prst="rect">
            <a:avLst/>
          </a:prstGeom>
          <a:gradFill flip="none" rotWithShape="1">
            <a:gsLst>
              <a:gs pos="31000">
                <a:schemeClr val="bg1">
                  <a:alpha val="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7386" tIns="34289" rIns="67386" bIns="34289" rtlCol="0" anchor="ctr"/>
          <a:lstStyle/>
          <a:p>
            <a:pPr defTabSz="672348"/>
            <a:endParaRPr lang="en-US" sz="1200">
              <a:solidFill>
                <a:prstClr val="white"/>
              </a:solidFill>
            </a:endParaRPr>
          </a:p>
        </p:txBody>
      </p:sp>
      <p:sp>
        <p:nvSpPr>
          <p:cNvPr id="3" name="Rectangle 2"/>
          <p:cNvSpPr/>
          <p:nvPr/>
        </p:nvSpPr>
        <p:spPr>
          <a:xfrm>
            <a:off x="204769" y="3678764"/>
            <a:ext cx="1974733" cy="438580"/>
          </a:xfrm>
          <a:prstGeom prst="rect">
            <a:avLst/>
          </a:prstGeom>
        </p:spPr>
        <p:txBody>
          <a:bodyPr wrap="none" lIns="67386" tIns="34289" rIns="67386" bIns="34289">
            <a:spAutoFit/>
          </a:bodyPr>
          <a:lstStyle/>
          <a:p>
            <a:pPr defTabSz="672348"/>
            <a:r>
              <a:rPr lang="zh-HK" sz="2400" b="0" i="0" cap="all" dirty="0" smtClean="0">
                <a:solidFill>
                  <a:srgbClr val="443988"/>
                </a:solidFill>
                <a:latin typeface="微軟正黑體" panose="020B0604030504040204" pitchFamily="34" charset="-120"/>
                <a:ea typeface="微軟正黑體" panose="020B0604030504040204" pitchFamily="34" charset="-120"/>
              </a:rPr>
              <a:t>JR Ridinger</a:t>
            </a:r>
          </a:p>
        </p:txBody>
      </p:sp>
      <p:sp>
        <p:nvSpPr>
          <p:cNvPr id="5" name="Rectangle 4"/>
          <p:cNvSpPr/>
          <p:nvPr/>
        </p:nvSpPr>
        <p:spPr>
          <a:xfrm>
            <a:off x="152722" y="1231084"/>
            <a:ext cx="4624230" cy="1854352"/>
          </a:xfrm>
          <a:prstGeom prst="rect">
            <a:avLst/>
          </a:prstGeom>
        </p:spPr>
        <p:txBody>
          <a:bodyPr wrap="square" lIns="67386" tIns="34289" rIns="67386" bIns="34289">
            <a:spAutoFit/>
          </a:bodyPr>
          <a:lstStyle/>
          <a:p>
            <a:pPr defTabSz="672348"/>
            <a:r>
              <a:rPr lang="zh-HK" sz="2400" b="0" i="0" dirty="0" smtClean="0">
                <a:solidFill>
                  <a:srgbClr val="404040"/>
                </a:solidFill>
                <a:latin typeface="微軟正黑體" panose="020B0604030504040204" pitchFamily="34" charset="-120"/>
                <a:ea typeface="微軟正黑體" panose="020B0604030504040204" pitchFamily="34" charset="-120"/>
              </a:rPr>
              <a:t>Practice what you preach. </a:t>
            </a:r>
          </a:p>
          <a:p>
            <a:pPr defTabSz="672348"/>
            <a:endParaRPr lang="en-US" sz="2000" dirty="0">
              <a:ln w="3175">
                <a:solidFill>
                  <a:prstClr val="black">
                    <a:lumMod val="75000"/>
                    <a:lumOff val="25000"/>
                  </a:prstClr>
                </a:solidFill>
              </a:ln>
              <a:solidFill>
                <a:prstClr val="black">
                  <a:lumMod val="75000"/>
                  <a:lumOff val="25000"/>
                </a:prstClr>
              </a:solidFill>
              <a:latin typeface="微軟正黑體" panose="020B0604030504040204" pitchFamily="34" charset="-120"/>
              <a:ea typeface="微軟正黑體" panose="020B0604030504040204" pitchFamily="34" charset="-120"/>
            </a:endParaRPr>
          </a:p>
          <a:p>
            <a:pPr defTabSz="672348"/>
            <a:r>
              <a:rPr lang="zh-HK" sz="2400" b="0" i="0" dirty="0" smtClean="0">
                <a:solidFill>
                  <a:srgbClr val="404040"/>
                </a:solidFill>
                <a:latin typeface="微軟正黑體" panose="020B0604030504040204" pitchFamily="34" charset="-120"/>
                <a:ea typeface="微軟正黑體" panose="020B0604030504040204" pitchFamily="34" charset="-120"/>
              </a:rPr>
              <a:t>You have to succe</a:t>
            </a:r>
            <a:r>
              <a:rPr lang="en-US" altLang="zh-HK" sz="2400" b="0" i="0" dirty="0" err="1" smtClean="0">
                <a:solidFill>
                  <a:srgbClr val="404040"/>
                </a:solidFill>
                <a:latin typeface="微軟正黑體" panose="020B0604030504040204" pitchFamily="34" charset="-120"/>
                <a:ea typeface="微軟正黑體" panose="020B0604030504040204" pitchFamily="34" charset="-120"/>
              </a:rPr>
              <a:t>ed</a:t>
            </a:r>
            <a:r>
              <a:rPr lang="en-US" altLang="zh-HK" sz="2400" b="0" i="0" dirty="0" smtClean="0">
                <a:solidFill>
                  <a:srgbClr val="404040"/>
                </a:solidFill>
                <a:latin typeface="微軟正黑體" panose="020B0604030504040204" pitchFamily="34" charset="-120"/>
                <a:ea typeface="微軟正黑體" panose="020B0604030504040204" pitchFamily="34" charset="-120"/>
              </a:rPr>
              <a:t> so that </a:t>
            </a:r>
            <a:r>
              <a:rPr lang="zh-HK" sz="2400" b="0" i="0" dirty="0" smtClean="0">
                <a:solidFill>
                  <a:srgbClr val="404040"/>
                </a:solidFill>
                <a:latin typeface="微軟正黑體" panose="020B0604030504040204" pitchFamily="34" charset="-120"/>
                <a:ea typeface="微軟正黑體" panose="020B0604030504040204" pitchFamily="34" charset="-120"/>
              </a:rPr>
              <a:t>others can make their dream comes true. </a:t>
            </a:r>
          </a:p>
        </p:txBody>
      </p:sp>
    </p:spTree>
    <p:extLst>
      <p:ext uri="{BB962C8B-B14F-4D97-AF65-F5344CB8AC3E}">
        <p14:creationId xmlns:p14="http://schemas.microsoft.com/office/powerpoint/2010/main" xmlns="" val="65549536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ppt_x</p:attrName>
                                        </p:attrNameLst>
                                      </p:cBhvr>
                                      <p:tavLst>
                                        <p:tav tm="0">
                                          <p:val>
                                            <p:strVal val="#ppt_x"/>
                                          </p:val>
                                        </p:tav>
                                        <p:tav tm="100000">
                                          <p:val>
                                            <p:strVal val="#ppt_x"/>
                                          </p:val>
                                        </p:tav>
                                      </p:tavLst>
                                    </p:anim>
                                    <p:anim calcmode="lin" valueType="num">
                                      <p:cBhvr>
                                        <p:cTn id="15"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rotWithShape="1">
          <a:blip r:embed="rId2" cstate="print">
            <a:duotone>
              <a:schemeClr val="accent3">
                <a:shade val="45000"/>
                <a:satMod val="135000"/>
              </a:schemeClr>
              <a:prstClr val="white"/>
            </a:duotone>
          </a:blip>
          <a:srcRect l="25188"/>
          <a:stretch/>
        </p:blipFill>
        <p:spPr>
          <a:xfrm>
            <a:off x="0" y="0"/>
            <a:ext cx="9144000" cy="5143500"/>
          </a:xfrm>
          <a:prstGeom prst="rect">
            <a:avLst/>
          </a:prstGeom>
        </p:spPr>
      </p:pic>
      <p:sp>
        <p:nvSpPr>
          <p:cNvPr id="6" name="橢圓 5"/>
          <p:cNvSpPr/>
          <p:nvPr/>
        </p:nvSpPr>
        <p:spPr>
          <a:xfrm>
            <a:off x="1802920" y="514350"/>
            <a:ext cx="5486400" cy="41148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p>
        </p:txBody>
      </p:sp>
      <p:sp>
        <p:nvSpPr>
          <p:cNvPr id="4" name="文字方塊 3"/>
          <p:cNvSpPr txBox="1"/>
          <p:nvPr/>
        </p:nvSpPr>
        <p:spPr>
          <a:xfrm>
            <a:off x="1941628" y="1416472"/>
            <a:ext cx="5347693" cy="2616101"/>
          </a:xfrm>
          <a:prstGeom prst="rect">
            <a:avLst/>
          </a:prstGeom>
          <a:noFill/>
        </p:spPr>
        <p:txBody>
          <a:bodyPr wrap="square" rtlCol="0">
            <a:spAutoFit/>
          </a:bodyPr>
          <a:lstStyle/>
          <a:p>
            <a:pPr algn="ctr"/>
            <a:r>
              <a:rPr lang="zh-HK" sz="6600" b="1" i="0" dirty="0" smtClean="0">
                <a:solidFill>
                  <a:srgbClr val="FFFFFF"/>
                </a:solidFill>
                <a:latin typeface="微軟正黑體" panose="020B0604030504040204" pitchFamily="34" charset="-120"/>
                <a:ea typeface="微軟正黑體" panose="020B0604030504040204" pitchFamily="34" charset="-120"/>
              </a:rPr>
              <a:t>Economic benefit </a:t>
            </a:r>
          </a:p>
          <a:p>
            <a:pPr algn="ctr"/>
            <a:r>
              <a:rPr lang="zh-HK" sz="2800" b="1" i="0" dirty="0" smtClean="0">
                <a:solidFill>
                  <a:srgbClr val="FFFFFF"/>
                </a:solidFill>
                <a:latin typeface="微軟正黑體" panose="020B0604030504040204" pitchFamily="34" charset="-120"/>
                <a:ea typeface="微軟正黑體" panose="020B0604030504040204" pitchFamily="34" charset="-120"/>
              </a:rPr>
              <a:t>by applying SA</a:t>
            </a:r>
          </a:p>
        </p:txBody>
      </p:sp>
    </p:spTree>
    <p:extLst>
      <p:ext uri="{BB962C8B-B14F-4D97-AF65-F5344CB8AC3E}">
        <p14:creationId xmlns:p14="http://schemas.microsoft.com/office/powerpoint/2010/main" xmlns="" val="158535326"/>
      </p:ext>
    </p:extLst>
  </p:cSld>
  <p:clrMapOvr>
    <a:masterClrMapping/>
  </p:clrMapOvr>
  <mc:AlternateContent xmlns:mc="http://schemas.openxmlformats.org/markup-compatibility/2006">
    <mc:Choice xmlns:p14="http://schemas.microsoft.com/office/powerpoint/2010/main" xmlns="" Requires="p14">
      <p:transition spd="slow">
        <p14:flash/>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p:cNvPicPr>
            <a:picLocks noGrp="1" noChangeAspect="1"/>
          </p:cNvPicPr>
          <p:nvPr>
            <p:ph sz="quarter" idx="13"/>
          </p:nvPr>
        </p:nvPicPr>
        <p:blipFill>
          <a:blip r:embed="rId2" cstate="print">
            <a:extLst>
              <a:ext uri="{28A0092B-C50C-407E-A947-70E740481C1C}">
                <a14:useLocalDpi xmlns:a14="http://schemas.microsoft.com/office/drawing/2010/main" xmlns="" val="0"/>
              </a:ext>
            </a:extLst>
          </a:blip>
          <a:stretch>
            <a:fillRect/>
          </a:stretch>
        </p:blipFill>
        <p:spPr>
          <a:xfrm>
            <a:off x="649315" y="457200"/>
            <a:ext cx="7845373" cy="3748437"/>
          </a:xfrm>
        </p:spPr>
      </p:pic>
      <p:sp>
        <p:nvSpPr>
          <p:cNvPr id="2" name="Rectangle 1"/>
          <p:cNvSpPr/>
          <p:nvPr/>
        </p:nvSpPr>
        <p:spPr>
          <a:xfrm>
            <a:off x="1057940" y="586900"/>
            <a:ext cx="7070651" cy="558209"/>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微軟正黑體" panose="020B0604030504040204" pitchFamily="34" charset="-120"/>
                <a:ea typeface="微軟正黑體" panose="020B0604030504040204" pitchFamily="34" charset="-120"/>
              </a:rPr>
              <a:t>MPCP Total Income Analysis</a:t>
            </a:r>
          </a:p>
          <a:p>
            <a:pPr algn="ctr"/>
            <a:r>
              <a:rPr lang="en-US" sz="2400" b="1" dirty="0">
                <a:latin typeface="微軟正黑體" panose="020B0604030504040204" pitchFamily="34" charset="-120"/>
                <a:ea typeface="微軟正黑體" panose="020B0604030504040204" pitchFamily="34" charset="-120"/>
              </a:rPr>
              <a:t>Differences between UFO and Master </a:t>
            </a:r>
            <a:r>
              <a:rPr lang="en-US" sz="2400" b="1" dirty="0" smtClean="0">
                <a:latin typeface="微軟正黑體" panose="020B0604030504040204" pitchFamily="34" charset="-120"/>
                <a:ea typeface="微軟正黑體" panose="020B0604030504040204" pitchFamily="34" charset="-120"/>
              </a:rPr>
              <a:t>UFO</a:t>
            </a:r>
            <a:endParaRPr lang="en-US" sz="2400" b="1" dirty="0">
              <a:latin typeface="微軟正黑體" panose="020B0604030504040204" pitchFamily="34" charset="-120"/>
              <a:ea typeface="微軟正黑體" panose="020B0604030504040204" pitchFamily="34" charset="-120"/>
            </a:endParaRPr>
          </a:p>
        </p:txBody>
      </p:sp>
      <p:sp>
        <p:nvSpPr>
          <p:cNvPr id="3" name="Rectangle 2"/>
          <p:cNvSpPr/>
          <p:nvPr/>
        </p:nvSpPr>
        <p:spPr>
          <a:xfrm>
            <a:off x="754913" y="1302764"/>
            <a:ext cx="7676706" cy="292806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buAutoNum type="arabicPeriod"/>
            </a:pPr>
            <a:r>
              <a:rPr lang="en-US" sz="1500" b="1" dirty="0" smtClean="0">
                <a:solidFill>
                  <a:schemeClr val="bg1"/>
                </a:solidFill>
                <a:latin typeface="微軟正黑體" panose="020B0604030504040204" pitchFamily="34" charset="-120"/>
                <a:ea typeface="微軟正黑體" panose="020B0604030504040204" pitchFamily="34" charset="-120"/>
              </a:rPr>
              <a:t>2-3 </a:t>
            </a:r>
            <a:r>
              <a:rPr lang="en-US" sz="1500" b="1" dirty="0">
                <a:solidFill>
                  <a:schemeClr val="bg1"/>
                </a:solidFill>
                <a:latin typeface="微軟正黑體" panose="020B0604030504040204" pitchFamily="34" charset="-120"/>
                <a:ea typeface="微軟正黑體" panose="020B0604030504040204" pitchFamily="34" charset="-120"/>
              </a:rPr>
              <a:t>years : A</a:t>
            </a:r>
            <a:r>
              <a:rPr lang="en-US" sz="1500" b="1" dirty="0" smtClean="0">
                <a:solidFill>
                  <a:schemeClr val="bg1"/>
                </a:solidFill>
                <a:latin typeface="微軟正黑體" panose="020B0604030504040204" pitchFamily="34" charset="-120"/>
                <a:ea typeface="微軟正黑體" panose="020B0604030504040204" pitchFamily="34" charset="-120"/>
              </a:rPr>
              <a:t>nnual </a:t>
            </a:r>
            <a:r>
              <a:rPr lang="en-US" sz="1500" b="1" dirty="0">
                <a:solidFill>
                  <a:schemeClr val="bg1"/>
                </a:solidFill>
                <a:latin typeface="微軟正黑體" panose="020B0604030504040204" pitchFamily="34" charset="-120"/>
                <a:ea typeface="微軟正黑體" panose="020B0604030504040204" pitchFamily="34" charset="-120"/>
              </a:rPr>
              <a:t>income increase rate of Master UFO  </a:t>
            </a:r>
            <a:r>
              <a:rPr lang="en-US" sz="1500" b="1" dirty="0">
                <a:solidFill>
                  <a:srgbClr val="FF0000"/>
                </a:solidFill>
                <a:latin typeface="微軟正黑體" panose="020B0604030504040204" pitchFamily="34" charset="-120"/>
                <a:ea typeface="微軟正黑體" panose="020B0604030504040204" pitchFamily="34" charset="-120"/>
              </a:rPr>
              <a:t>48%</a:t>
            </a:r>
            <a:r>
              <a:rPr lang="en-US" sz="1500" b="1" dirty="0">
                <a:solidFill>
                  <a:schemeClr val="bg1"/>
                </a:solidFill>
                <a:latin typeface="微軟正黑體" panose="020B0604030504040204" pitchFamily="34" charset="-120"/>
                <a:ea typeface="微軟正黑體" panose="020B0604030504040204" pitchFamily="34" charset="-120"/>
              </a:rPr>
              <a:t> higher than </a:t>
            </a:r>
            <a:r>
              <a:rPr lang="en-US" sz="1500" b="1" dirty="0" smtClean="0">
                <a:solidFill>
                  <a:schemeClr val="bg1"/>
                </a:solidFill>
                <a:latin typeface="微軟正黑體" panose="020B0604030504040204" pitchFamily="34" charset="-120"/>
                <a:ea typeface="微軟正黑體" panose="020B0604030504040204" pitchFamily="34" charset="-120"/>
              </a:rPr>
              <a:t>UFO</a:t>
            </a:r>
          </a:p>
          <a:p>
            <a:pPr marL="342900" lvl="0" indent="-342900">
              <a:buAutoNum type="arabicPeriod"/>
            </a:pPr>
            <a:endParaRPr lang="en-US" sz="1500" b="1" dirty="0" smtClean="0">
              <a:solidFill>
                <a:schemeClr val="bg1"/>
              </a:solidFill>
              <a:latin typeface="微軟正黑體" panose="020B0604030504040204" pitchFamily="34" charset="-120"/>
              <a:ea typeface="微軟正黑體" panose="020B0604030504040204" pitchFamily="34" charset="-120"/>
            </a:endParaRPr>
          </a:p>
          <a:p>
            <a:pPr marL="342900" lvl="0" indent="-342900">
              <a:buAutoNum type="arabicPeriod"/>
            </a:pPr>
            <a:r>
              <a:rPr lang="en-US" sz="1500" b="1" dirty="0" smtClean="0">
                <a:solidFill>
                  <a:schemeClr val="bg1"/>
                </a:solidFill>
                <a:latin typeface="微軟正黑體" panose="020B0604030504040204" pitchFamily="34" charset="-120"/>
                <a:ea typeface="微軟正黑體" panose="020B0604030504040204" pitchFamily="34" charset="-120"/>
              </a:rPr>
              <a:t>3-5 </a:t>
            </a:r>
            <a:r>
              <a:rPr lang="en-US" sz="1500" b="1" dirty="0">
                <a:solidFill>
                  <a:schemeClr val="bg1"/>
                </a:solidFill>
                <a:latin typeface="微軟正黑體" panose="020B0604030504040204" pitchFamily="34" charset="-120"/>
                <a:ea typeface="微軟正黑體" panose="020B0604030504040204" pitchFamily="34" charset="-120"/>
              </a:rPr>
              <a:t>years : A</a:t>
            </a:r>
            <a:r>
              <a:rPr lang="en-US" sz="1500" b="1" dirty="0" smtClean="0">
                <a:solidFill>
                  <a:schemeClr val="bg1"/>
                </a:solidFill>
                <a:latin typeface="微軟正黑體" panose="020B0604030504040204" pitchFamily="34" charset="-120"/>
                <a:ea typeface="微軟正黑體" panose="020B0604030504040204" pitchFamily="34" charset="-120"/>
              </a:rPr>
              <a:t>nnual </a:t>
            </a:r>
            <a:r>
              <a:rPr lang="en-US" sz="1500" b="1" dirty="0">
                <a:solidFill>
                  <a:schemeClr val="bg1"/>
                </a:solidFill>
                <a:latin typeface="微軟正黑體" panose="020B0604030504040204" pitchFamily="34" charset="-120"/>
                <a:ea typeface="微軟正黑體" panose="020B0604030504040204" pitchFamily="34" charset="-120"/>
              </a:rPr>
              <a:t>income increase rate of Master UFO </a:t>
            </a:r>
            <a:r>
              <a:rPr lang="en-US" sz="1500" b="1" dirty="0">
                <a:solidFill>
                  <a:srgbClr val="FF0000"/>
                </a:solidFill>
                <a:latin typeface="微軟正黑體" panose="020B0604030504040204" pitchFamily="34" charset="-120"/>
                <a:ea typeface="微軟正黑體" panose="020B0604030504040204" pitchFamily="34" charset="-120"/>
              </a:rPr>
              <a:t>48%</a:t>
            </a:r>
            <a:r>
              <a:rPr lang="en-US" sz="1500" b="1" dirty="0">
                <a:solidFill>
                  <a:schemeClr val="bg1"/>
                </a:solidFill>
                <a:latin typeface="微軟正黑體" panose="020B0604030504040204" pitchFamily="34" charset="-120"/>
                <a:ea typeface="微軟正黑體" panose="020B0604030504040204" pitchFamily="34" charset="-120"/>
              </a:rPr>
              <a:t> higher than </a:t>
            </a:r>
            <a:r>
              <a:rPr lang="en-US" sz="1500" b="1" dirty="0" smtClean="0">
                <a:solidFill>
                  <a:schemeClr val="bg1"/>
                </a:solidFill>
                <a:latin typeface="微軟正黑體" panose="020B0604030504040204" pitchFamily="34" charset="-120"/>
                <a:ea typeface="微軟正黑體" panose="020B0604030504040204" pitchFamily="34" charset="-120"/>
              </a:rPr>
              <a:t>UFO</a:t>
            </a:r>
          </a:p>
          <a:p>
            <a:pPr marL="342900" lvl="0" indent="-342900">
              <a:buAutoNum type="arabicPeriod" startAt="2"/>
            </a:pPr>
            <a:endParaRPr lang="en-US" sz="1500" b="1" dirty="0">
              <a:solidFill>
                <a:schemeClr val="bg1"/>
              </a:solidFill>
              <a:latin typeface="微軟正黑體" panose="020B0604030504040204" pitchFamily="34" charset="-120"/>
              <a:ea typeface="微軟正黑體" panose="020B0604030504040204" pitchFamily="34" charset="-120"/>
            </a:endParaRPr>
          </a:p>
          <a:p>
            <a:pPr marL="342900" lvl="0" indent="-342900">
              <a:buAutoNum type="arabicPeriod" startAt="3"/>
            </a:pPr>
            <a:r>
              <a:rPr lang="en-US" sz="1500" b="1" dirty="0" smtClean="0">
                <a:solidFill>
                  <a:schemeClr val="bg1"/>
                </a:solidFill>
                <a:latin typeface="微軟正黑體" panose="020B0604030504040204" pitchFamily="34" charset="-120"/>
                <a:ea typeface="微軟正黑體" panose="020B0604030504040204" pitchFamily="34" charset="-120"/>
              </a:rPr>
              <a:t>5-7 </a:t>
            </a:r>
            <a:r>
              <a:rPr lang="en-US" sz="1500" b="1" dirty="0">
                <a:solidFill>
                  <a:schemeClr val="bg1"/>
                </a:solidFill>
                <a:latin typeface="微軟正黑體" panose="020B0604030504040204" pitchFamily="34" charset="-120"/>
                <a:ea typeface="微軟正黑體" panose="020B0604030504040204" pitchFamily="34" charset="-120"/>
              </a:rPr>
              <a:t>years : A</a:t>
            </a:r>
            <a:r>
              <a:rPr lang="en-US" sz="1500" b="1" dirty="0" smtClean="0">
                <a:solidFill>
                  <a:schemeClr val="bg1"/>
                </a:solidFill>
                <a:latin typeface="微軟正黑體" panose="020B0604030504040204" pitchFamily="34" charset="-120"/>
                <a:ea typeface="微軟正黑體" panose="020B0604030504040204" pitchFamily="34" charset="-120"/>
              </a:rPr>
              <a:t>nnual </a:t>
            </a:r>
            <a:r>
              <a:rPr lang="en-US" sz="1500" b="1" dirty="0">
                <a:solidFill>
                  <a:schemeClr val="bg1"/>
                </a:solidFill>
                <a:latin typeface="微軟正黑體" panose="020B0604030504040204" pitchFamily="34" charset="-120"/>
                <a:ea typeface="微軟正黑體" panose="020B0604030504040204" pitchFamily="34" charset="-120"/>
              </a:rPr>
              <a:t>income increase rate of Master UFO </a:t>
            </a:r>
            <a:r>
              <a:rPr lang="en-US" sz="1500" b="1" dirty="0">
                <a:solidFill>
                  <a:srgbClr val="FF0000"/>
                </a:solidFill>
                <a:latin typeface="微軟正黑體" panose="020B0604030504040204" pitchFamily="34" charset="-120"/>
                <a:ea typeface="微軟正黑體" panose="020B0604030504040204" pitchFamily="34" charset="-120"/>
              </a:rPr>
              <a:t>102%</a:t>
            </a:r>
            <a:r>
              <a:rPr lang="en-US" sz="1500" b="1" dirty="0">
                <a:solidFill>
                  <a:schemeClr val="bg1"/>
                </a:solidFill>
                <a:latin typeface="微軟正黑體" panose="020B0604030504040204" pitchFamily="34" charset="-120"/>
                <a:ea typeface="微軟正黑體" panose="020B0604030504040204" pitchFamily="34" charset="-120"/>
              </a:rPr>
              <a:t> higher than </a:t>
            </a:r>
            <a:r>
              <a:rPr lang="en-US" sz="1500" b="1" dirty="0" smtClean="0">
                <a:solidFill>
                  <a:schemeClr val="bg1"/>
                </a:solidFill>
                <a:latin typeface="微軟正黑體" panose="020B0604030504040204" pitchFamily="34" charset="-120"/>
                <a:ea typeface="微軟正黑體" panose="020B0604030504040204" pitchFamily="34" charset="-120"/>
              </a:rPr>
              <a:t>UFO</a:t>
            </a:r>
          </a:p>
          <a:p>
            <a:pPr marL="342900" lvl="0" indent="-342900">
              <a:buAutoNum type="arabicPeriod" startAt="3"/>
            </a:pPr>
            <a:endParaRPr lang="en-US" sz="1500" b="1" dirty="0">
              <a:solidFill>
                <a:schemeClr val="bg1"/>
              </a:solidFill>
              <a:latin typeface="微軟正黑體" panose="020B0604030504040204" pitchFamily="34" charset="-120"/>
              <a:ea typeface="微軟正黑體" panose="020B0604030504040204" pitchFamily="34" charset="-120"/>
            </a:endParaRPr>
          </a:p>
          <a:p>
            <a:pPr marL="342900" lvl="0" indent="-342900">
              <a:buAutoNum type="arabicPeriod" startAt="4"/>
            </a:pPr>
            <a:r>
              <a:rPr lang="en-US" sz="1500" b="1" dirty="0" smtClean="0">
                <a:solidFill>
                  <a:schemeClr val="bg1"/>
                </a:solidFill>
                <a:latin typeface="微軟正黑體" panose="020B0604030504040204" pitchFamily="34" charset="-120"/>
                <a:ea typeface="微軟正黑體" panose="020B0604030504040204" pitchFamily="34" charset="-120"/>
              </a:rPr>
              <a:t>7-10 </a:t>
            </a:r>
            <a:r>
              <a:rPr lang="en-US" sz="1500" b="1" dirty="0">
                <a:solidFill>
                  <a:schemeClr val="bg1"/>
                </a:solidFill>
                <a:latin typeface="微軟正黑體" panose="020B0604030504040204" pitchFamily="34" charset="-120"/>
                <a:ea typeface="微軟正黑體" panose="020B0604030504040204" pitchFamily="34" charset="-120"/>
              </a:rPr>
              <a:t>years : A</a:t>
            </a:r>
            <a:r>
              <a:rPr lang="en-US" sz="1500" b="1" dirty="0" smtClean="0">
                <a:solidFill>
                  <a:schemeClr val="bg1"/>
                </a:solidFill>
                <a:latin typeface="微軟正黑體" panose="020B0604030504040204" pitchFamily="34" charset="-120"/>
                <a:ea typeface="微軟正黑體" panose="020B0604030504040204" pitchFamily="34" charset="-120"/>
              </a:rPr>
              <a:t>nnual </a:t>
            </a:r>
            <a:r>
              <a:rPr lang="en-US" sz="1500" b="1" dirty="0">
                <a:solidFill>
                  <a:schemeClr val="bg1"/>
                </a:solidFill>
                <a:latin typeface="微軟正黑體" panose="020B0604030504040204" pitchFamily="34" charset="-120"/>
                <a:ea typeface="微軟正黑體" panose="020B0604030504040204" pitchFamily="34" charset="-120"/>
              </a:rPr>
              <a:t>income increase rate of Master UFO </a:t>
            </a:r>
            <a:r>
              <a:rPr lang="en-US" sz="1500" b="1" dirty="0">
                <a:solidFill>
                  <a:srgbClr val="FF0000"/>
                </a:solidFill>
                <a:latin typeface="微軟正黑體" panose="020B0604030504040204" pitchFamily="34" charset="-120"/>
                <a:ea typeface="微軟正黑體" panose="020B0604030504040204" pitchFamily="34" charset="-120"/>
              </a:rPr>
              <a:t>139%</a:t>
            </a:r>
            <a:r>
              <a:rPr lang="en-US" sz="1500" b="1" dirty="0">
                <a:solidFill>
                  <a:schemeClr val="bg1"/>
                </a:solidFill>
                <a:latin typeface="微軟正黑體" panose="020B0604030504040204" pitchFamily="34" charset="-120"/>
                <a:ea typeface="微軟正黑體" panose="020B0604030504040204" pitchFamily="34" charset="-120"/>
              </a:rPr>
              <a:t> higher than </a:t>
            </a:r>
            <a:r>
              <a:rPr lang="en-US" sz="1500" b="1" dirty="0" smtClean="0">
                <a:solidFill>
                  <a:schemeClr val="bg1"/>
                </a:solidFill>
                <a:latin typeface="微軟正黑體" panose="020B0604030504040204" pitchFamily="34" charset="-120"/>
                <a:ea typeface="微軟正黑體" panose="020B0604030504040204" pitchFamily="34" charset="-120"/>
              </a:rPr>
              <a:t>UFO</a:t>
            </a:r>
          </a:p>
          <a:p>
            <a:pPr marL="342900" lvl="0" indent="-342900">
              <a:buAutoNum type="arabicPeriod" startAt="4"/>
            </a:pPr>
            <a:endParaRPr lang="en-US" sz="1500" b="1" dirty="0">
              <a:solidFill>
                <a:schemeClr val="bg1"/>
              </a:solidFill>
              <a:latin typeface="微軟正黑體" panose="020B0604030504040204" pitchFamily="34" charset="-120"/>
              <a:ea typeface="微軟正黑體" panose="020B0604030504040204" pitchFamily="34" charset="-120"/>
            </a:endParaRPr>
          </a:p>
          <a:p>
            <a:pPr marL="342900" lvl="0" indent="-342900">
              <a:buAutoNum type="arabicPeriod" startAt="4"/>
            </a:pPr>
            <a:r>
              <a:rPr lang="en-US" sz="1500" b="1" dirty="0" smtClean="0">
                <a:solidFill>
                  <a:schemeClr val="bg1"/>
                </a:solidFill>
                <a:latin typeface="微軟正黑體" panose="020B0604030504040204" pitchFamily="34" charset="-120"/>
                <a:ea typeface="微軟正黑體" panose="020B0604030504040204" pitchFamily="34" charset="-120"/>
              </a:rPr>
              <a:t>Over 10 </a:t>
            </a:r>
            <a:r>
              <a:rPr lang="en-US" sz="1500" b="1" dirty="0">
                <a:solidFill>
                  <a:schemeClr val="bg1"/>
                </a:solidFill>
                <a:latin typeface="微軟正黑體" panose="020B0604030504040204" pitchFamily="34" charset="-120"/>
                <a:ea typeface="微軟正黑體" panose="020B0604030504040204" pitchFamily="34" charset="-120"/>
              </a:rPr>
              <a:t>years : A</a:t>
            </a:r>
            <a:r>
              <a:rPr lang="en-US" sz="1500" b="1" dirty="0" smtClean="0">
                <a:solidFill>
                  <a:schemeClr val="bg1"/>
                </a:solidFill>
                <a:latin typeface="微軟正黑體" panose="020B0604030504040204" pitchFamily="34" charset="-120"/>
                <a:ea typeface="微軟正黑體" panose="020B0604030504040204" pitchFamily="34" charset="-120"/>
              </a:rPr>
              <a:t>nnual </a:t>
            </a:r>
            <a:r>
              <a:rPr lang="en-US" sz="1500" b="1" dirty="0">
                <a:solidFill>
                  <a:schemeClr val="bg1"/>
                </a:solidFill>
                <a:latin typeface="微軟正黑體" panose="020B0604030504040204" pitchFamily="34" charset="-120"/>
                <a:ea typeface="微軟正黑體" panose="020B0604030504040204" pitchFamily="34" charset="-120"/>
              </a:rPr>
              <a:t>income increase rate of Master UFO </a:t>
            </a:r>
            <a:r>
              <a:rPr lang="en-US" sz="1500" b="1" dirty="0">
                <a:solidFill>
                  <a:srgbClr val="FF0000"/>
                </a:solidFill>
                <a:latin typeface="微軟正黑體" panose="020B0604030504040204" pitchFamily="34" charset="-120"/>
                <a:ea typeface="微軟正黑體" panose="020B0604030504040204" pitchFamily="34" charset="-120"/>
              </a:rPr>
              <a:t>127%</a:t>
            </a:r>
            <a:r>
              <a:rPr lang="en-US" sz="1500" b="1" dirty="0">
                <a:solidFill>
                  <a:schemeClr val="bg1"/>
                </a:solidFill>
                <a:latin typeface="微軟正黑體" panose="020B0604030504040204" pitchFamily="34" charset="-120"/>
                <a:ea typeface="微軟正黑體" panose="020B0604030504040204" pitchFamily="34" charset="-120"/>
              </a:rPr>
              <a:t> higher than UFO</a:t>
            </a:r>
          </a:p>
          <a:p>
            <a:pPr algn="ctr"/>
            <a:endParaRPr lang="en-US" sz="1500" dirty="0">
              <a:latin typeface="微軟正黑體" panose="020B0604030504040204" pitchFamily="34" charset="-120"/>
              <a:ea typeface="微軟正黑體" panose="020B0604030504040204" pitchFamily="34" charset="-120"/>
            </a:endParaRPr>
          </a:p>
        </p:txBody>
      </p:sp>
      <p:pic>
        <p:nvPicPr>
          <p:cNvPr id="7" name="圖片 6"/>
          <p:cNvPicPr>
            <a:picLocks noChangeAspect="1"/>
          </p:cNvPicPr>
          <p:nvPr/>
        </p:nvPicPr>
        <p:blipFill>
          <a:blip r:embed="rId3" cstate="print"/>
          <a:stretch>
            <a:fillRect/>
          </a:stretch>
        </p:blipFill>
        <p:spPr>
          <a:xfrm>
            <a:off x="1084522" y="3396018"/>
            <a:ext cx="7208875" cy="639954"/>
          </a:xfrm>
          <a:prstGeom prst="rect">
            <a:avLst/>
          </a:prstGeom>
        </p:spPr>
      </p:pic>
      <p:sp>
        <p:nvSpPr>
          <p:cNvPr id="6" name="矩形 5"/>
          <p:cNvSpPr/>
          <p:nvPr/>
        </p:nvSpPr>
        <p:spPr>
          <a:xfrm>
            <a:off x="1084522" y="1313319"/>
            <a:ext cx="7208875" cy="48603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TW" altLang="en-US" sz="1350" kern="0">
              <a:solidFill>
                <a:sysClr val="windowText" lastClr="000000"/>
              </a:solidFill>
            </a:endParaRPr>
          </a:p>
        </p:txBody>
      </p:sp>
    </p:spTree>
    <p:extLst>
      <p:ext uri="{BB962C8B-B14F-4D97-AF65-F5344CB8AC3E}">
        <p14:creationId xmlns:p14="http://schemas.microsoft.com/office/powerpoint/2010/main" xmlns="" val="2843510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sz="quarter" idx="13"/>
          </p:nvPr>
        </p:nvPicPr>
        <p:blipFill>
          <a:blip r:embed="rId2" cstate="print">
            <a:extLst>
              <a:ext uri="{28A0092B-C50C-407E-A947-70E740481C1C}">
                <a14:useLocalDpi xmlns:a14="http://schemas.microsoft.com/office/drawing/2010/main" xmlns="" val="0"/>
              </a:ext>
            </a:extLst>
          </a:blip>
          <a:stretch>
            <a:fillRect/>
          </a:stretch>
        </p:blipFill>
        <p:spPr>
          <a:xfrm>
            <a:off x="682876" y="488731"/>
            <a:ext cx="7778248" cy="4209393"/>
          </a:xfrm>
        </p:spPr>
      </p:pic>
      <p:sp>
        <p:nvSpPr>
          <p:cNvPr id="3" name="Rectangle 2"/>
          <p:cNvSpPr/>
          <p:nvPr/>
        </p:nvSpPr>
        <p:spPr>
          <a:xfrm>
            <a:off x="1019487" y="584593"/>
            <a:ext cx="7146106" cy="89736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微軟正黑體" panose="020B0604030504040204" pitchFamily="34" charset="-120"/>
                <a:ea typeface="微軟正黑體" panose="020B0604030504040204" pitchFamily="34" charset="-120"/>
              </a:rPr>
              <a:t>MPCP Total Income Analysis</a:t>
            </a:r>
          </a:p>
          <a:p>
            <a:pPr algn="ctr"/>
            <a:r>
              <a:rPr lang="en-US" sz="2800" b="1" dirty="0" smtClean="0">
                <a:latin typeface="微軟正黑體" panose="020B0604030504040204" pitchFamily="34" charset="-120"/>
                <a:ea typeface="微軟正黑體" panose="020B0604030504040204" pitchFamily="34" charset="-120"/>
              </a:rPr>
              <a:t>UFO            Master </a:t>
            </a:r>
            <a:r>
              <a:rPr lang="en-US" sz="2800" b="1" dirty="0">
                <a:latin typeface="微軟正黑體" panose="020B0604030504040204" pitchFamily="34" charset="-120"/>
                <a:ea typeface="微軟正黑體" panose="020B0604030504040204" pitchFamily="34" charset="-120"/>
              </a:rPr>
              <a:t>UFO    </a:t>
            </a:r>
            <a:r>
              <a:rPr lang="en-US" sz="2800" b="1" dirty="0" smtClean="0">
                <a:latin typeface="微軟正黑體" panose="020B0604030504040204" pitchFamily="34" charset="-120"/>
                <a:ea typeface="微軟正黑體" panose="020B0604030504040204" pitchFamily="34" charset="-120"/>
              </a:rPr>
              <a:t>    SABP UFO</a:t>
            </a:r>
            <a:endParaRPr lang="en-US" sz="2800" b="1" dirty="0">
              <a:latin typeface="微軟正黑體" panose="020B0604030504040204" pitchFamily="34" charset="-120"/>
              <a:ea typeface="微軟正黑體" panose="020B0604030504040204" pitchFamily="34" charset="-120"/>
            </a:endParaRPr>
          </a:p>
        </p:txBody>
      </p:sp>
      <p:sp>
        <p:nvSpPr>
          <p:cNvPr id="7" name="Rectangle 6"/>
          <p:cNvSpPr/>
          <p:nvPr/>
        </p:nvSpPr>
        <p:spPr>
          <a:xfrm>
            <a:off x="866701" y="1481959"/>
            <a:ext cx="7451678" cy="316886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buAutoNum type="arabicPeriod"/>
            </a:pPr>
            <a:r>
              <a:rPr lang="en-US" b="1" dirty="0" smtClean="0">
                <a:solidFill>
                  <a:schemeClr val="bg1"/>
                </a:solidFill>
                <a:latin typeface="微軟正黑體" panose="020B0604030504040204" pitchFamily="34" charset="-120"/>
                <a:ea typeface="微軟正黑體" panose="020B0604030504040204" pitchFamily="34" charset="-120"/>
              </a:rPr>
              <a:t>2-3 </a:t>
            </a:r>
            <a:r>
              <a:rPr lang="en-US" b="1" dirty="0">
                <a:solidFill>
                  <a:schemeClr val="bg1"/>
                </a:solidFill>
                <a:latin typeface="微軟正黑體" panose="020B0604030504040204" pitchFamily="34" charset="-120"/>
                <a:ea typeface="微軟正黑體" panose="020B0604030504040204" pitchFamily="34" charset="-120"/>
              </a:rPr>
              <a:t>years : </a:t>
            </a:r>
            <a:endParaRPr lang="en-US" b="1" dirty="0" smtClean="0">
              <a:solidFill>
                <a:schemeClr val="bg1"/>
              </a:solidFill>
              <a:latin typeface="微軟正黑體" panose="020B0604030504040204" pitchFamily="34" charset="-120"/>
              <a:ea typeface="微軟正黑體" panose="020B0604030504040204" pitchFamily="34" charset="-120"/>
            </a:endParaRPr>
          </a:p>
          <a:p>
            <a:pPr marL="342900" lvl="0" indent="-342900">
              <a:buFont typeface="Arial" panose="020B0604020202020204" pitchFamily="34" charset="0"/>
              <a:buChar char="•"/>
            </a:pPr>
            <a:r>
              <a:rPr lang="en-US" b="1" dirty="0" smtClean="0">
                <a:solidFill>
                  <a:schemeClr val="bg1"/>
                </a:solidFill>
                <a:latin typeface="微軟正黑體" panose="020B0604030504040204" pitchFamily="34" charset="-120"/>
                <a:ea typeface="微軟正黑體" panose="020B0604030504040204" pitchFamily="34" charset="-120"/>
              </a:rPr>
              <a:t>Increase </a:t>
            </a:r>
            <a:r>
              <a:rPr lang="en-US" b="1" dirty="0">
                <a:solidFill>
                  <a:schemeClr val="bg1"/>
                </a:solidFill>
                <a:latin typeface="微軟正黑體" panose="020B0604030504040204" pitchFamily="34" charset="-120"/>
                <a:ea typeface="微軟正黑體" panose="020B0604030504040204" pitchFamily="34" charset="-120"/>
              </a:rPr>
              <a:t>rate of SABP UFO  </a:t>
            </a:r>
            <a:r>
              <a:rPr lang="en-US" b="1" dirty="0">
                <a:solidFill>
                  <a:srgbClr val="FF0000"/>
                </a:solidFill>
                <a:latin typeface="微軟正黑體" panose="020B0604030504040204" pitchFamily="34" charset="-120"/>
                <a:ea typeface="微軟正黑體" panose="020B0604030504040204" pitchFamily="34" charset="-120"/>
              </a:rPr>
              <a:t>197%</a:t>
            </a:r>
            <a:r>
              <a:rPr lang="en-US" b="1" dirty="0">
                <a:solidFill>
                  <a:schemeClr val="bg1"/>
                </a:solidFill>
                <a:latin typeface="微軟正黑體" panose="020B0604030504040204" pitchFamily="34" charset="-120"/>
                <a:ea typeface="微軟正黑體" panose="020B0604030504040204" pitchFamily="34" charset="-120"/>
              </a:rPr>
              <a:t> higher than </a:t>
            </a:r>
            <a:r>
              <a:rPr lang="en-US" b="1" dirty="0" smtClean="0">
                <a:solidFill>
                  <a:schemeClr val="bg1"/>
                </a:solidFill>
                <a:latin typeface="微軟正黑體" panose="020B0604030504040204" pitchFamily="34" charset="-120"/>
                <a:ea typeface="微軟正黑體" panose="020B0604030504040204" pitchFamily="34" charset="-120"/>
              </a:rPr>
              <a:t>UFO</a:t>
            </a:r>
          </a:p>
          <a:p>
            <a:pPr marL="342900" lvl="0" indent="-342900">
              <a:buFont typeface="Arial" panose="020B0604020202020204" pitchFamily="34" charset="0"/>
              <a:buChar char="•"/>
            </a:pPr>
            <a:r>
              <a:rPr lang="en-US" b="1" dirty="0" smtClean="0">
                <a:solidFill>
                  <a:schemeClr val="bg1"/>
                </a:solidFill>
                <a:latin typeface="微軟正黑體" panose="020B0604030504040204" pitchFamily="34" charset="-120"/>
                <a:ea typeface="微軟正黑體" panose="020B0604030504040204" pitchFamily="34" charset="-120"/>
              </a:rPr>
              <a:t>Increase </a:t>
            </a:r>
            <a:r>
              <a:rPr lang="en-US" b="1" dirty="0">
                <a:solidFill>
                  <a:schemeClr val="bg1"/>
                </a:solidFill>
                <a:latin typeface="微軟正黑體" panose="020B0604030504040204" pitchFamily="34" charset="-120"/>
                <a:ea typeface="微軟正黑體" panose="020B0604030504040204" pitchFamily="34" charset="-120"/>
              </a:rPr>
              <a:t>rate of SABP and Master UFO  </a:t>
            </a:r>
            <a:r>
              <a:rPr lang="en-US" b="1" dirty="0">
                <a:solidFill>
                  <a:srgbClr val="FF0000"/>
                </a:solidFill>
                <a:latin typeface="微軟正黑體" panose="020B0604030504040204" pitchFamily="34" charset="-120"/>
                <a:ea typeface="微軟正黑體" panose="020B0604030504040204" pitchFamily="34" charset="-120"/>
              </a:rPr>
              <a:t>248%</a:t>
            </a:r>
            <a:r>
              <a:rPr lang="en-US" b="1" dirty="0">
                <a:solidFill>
                  <a:schemeClr val="bg1"/>
                </a:solidFill>
                <a:latin typeface="微軟正黑體" panose="020B0604030504040204" pitchFamily="34" charset="-120"/>
                <a:ea typeface="微軟正黑體" panose="020B0604030504040204" pitchFamily="34" charset="-120"/>
              </a:rPr>
              <a:t> higher than UFO</a:t>
            </a:r>
          </a:p>
          <a:p>
            <a:r>
              <a:rPr lang="en-US" b="1" dirty="0">
                <a:solidFill>
                  <a:schemeClr val="bg1"/>
                </a:solidFill>
                <a:latin typeface="微軟正黑體" panose="020B0604030504040204" pitchFamily="34" charset="-120"/>
                <a:ea typeface="微軟正黑體" panose="020B0604030504040204" pitchFamily="34" charset="-120"/>
              </a:rPr>
              <a:t> </a:t>
            </a:r>
          </a:p>
          <a:p>
            <a:pPr lvl="0"/>
            <a:r>
              <a:rPr lang="en-US" b="1" dirty="0" smtClean="0">
                <a:solidFill>
                  <a:schemeClr val="bg1"/>
                </a:solidFill>
                <a:latin typeface="微軟正黑體" panose="020B0604030504040204" pitchFamily="34" charset="-120"/>
                <a:ea typeface="微軟正黑體" panose="020B0604030504040204" pitchFamily="34" charset="-120"/>
              </a:rPr>
              <a:t>2.   3-5 </a:t>
            </a:r>
            <a:r>
              <a:rPr lang="en-US" b="1" dirty="0">
                <a:solidFill>
                  <a:schemeClr val="bg1"/>
                </a:solidFill>
                <a:latin typeface="微軟正黑體" panose="020B0604030504040204" pitchFamily="34" charset="-120"/>
                <a:ea typeface="微軟正黑體" panose="020B0604030504040204" pitchFamily="34" charset="-120"/>
              </a:rPr>
              <a:t>years : </a:t>
            </a:r>
          </a:p>
          <a:p>
            <a:pPr marL="285750" lvl="0" indent="-285750">
              <a:buFont typeface="Arial" panose="020B0604020202020204" pitchFamily="34" charset="0"/>
              <a:buChar char="•"/>
            </a:pPr>
            <a:r>
              <a:rPr lang="en-US" b="1" dirty="0">
                <a:solidFill>
                  <a:schemeClr val="bg1"/>
                </a:solidFill>
                <a:latin typeface="微軟正黑體" panose="020B0604030504040204" pitchFamily="34" charset="-120"/>
                <a:ea typeface="微軟正黑體" panose="020B0604030504040204" pitchFamily="34" charset="-120"/>
              </a:rPr>
              <a:t>Increase rate of SABP UFO  </a:t>
            </a:r>
            <a:r>
              <a:rPr lang="en-US" b="1" dirty="0">
                <a:solidFill>
                  <a:srgbClr val="FF0000"/>
                </a:solidFill>
                <a:latin typeface="微軟正黑體" panose="020B0604030504040204" pitchFamily="34" charset="-120"/>
                <a:ea typeface="微軟正黑體" panose="020B0604030504040204" pitchFamily="34" charset="-120"/>
              </a:rPr>
              <a:t>147% </a:t>
            </a:r>
            <a:r>
              <a:rPr lang="en-US" b="1" dirty="0">
                <a:solidFill>
                  <a:schemeClr val="bg1"/>
                </a:solidFill>
                <a:latin typeface="微軟正黑體" panose="020B0604030504040204" pitchFamily="34" charset="-120"/>
                <a:ea typeface="微軟正黑體" panose="020B0604030504040204" pitchFamily="34" charset="-120"/>
              </a:rPr>
              <a:t>higher than UFO</a:t>
            </a:r>
          </a:p>
          <a:p>
            <a:pPr marL="285750" lvl="0" indent="-285750">
              <a:buFont typeface="Arial" panose="020B0604020202020204" pitchFamily="34" charset="0"/>
              <a:buChar char="•"/>
            </a:pPr>
            <a:r>
              <a:rPr lang="en-US" b="1" dirty="0">
                <a:solidFill>
                  <a:schemeClr val="bg1"/>
                </a:solidFill>
                <a:latin typeface="微軟正黑體" panose="020B0604030504040204" pitchFamily="34" charset="-120"/>
                <a:ea typeface="微軟正黑體" panose="020B0604030504040204" pitchFamily="34" charset="-120"/>
              </a:rPr>
              <a:t>Increase rate of SABP and Master UFO  </a:t>
            </a:r>
            <a:r>
              <a:rPr lang="en-US" b="1" dirty="0">
                <a:solidFill>
                  <a:srgbClr val="FF0000"/>
                </a:solidFill>
                <a:latin typeface="微軟正黑體" panose="020B0604030504040204" pitchFamily="34" charset="-120"/>
                <a:ea typeface="微軟正黑體" panose="020B0604030504040204" pitchFamily="34" charset="-120"/>
              </a:rPr>
              <a:t>250% </a:t>
            </a:r>
            <a:r>
              <a:rPr lang="en-US" b="1" dirty="0">
                <a:solidFill>
                  <a:schemeClr val="bg1"/>
                </a:solidFill>
                <a:latin typeface="微軟正黑體" panose="020B0604030504040204" pitchFamily="34" charset="-120"/>
                <a:ea typeface="微軟正黑體" panose="020B0604030504040204" pitchFamily="34" charset="-120"/>
              </a:rPr>
              <a:t>higher than UFO</a:t>
            </a:r>
          </a:p>
          <a:p>
            <a:r>
              <a:rPr lang="en-US" b="1" dirty="0">
                <a:solidFill>
                  <a:schemeClr val="bg1"/>
                </a:solidFill>
                <a:latin typeface="微軟正黑體" panose="020B0604030504040204" pitchFamily="34" charset="-120"/>
                <a:ea typeface="微軟正黑體" panose="020B0604030504040204" pitchFamily="34" charset="-120"/>
              </a:rPr>
              <a:t> </a:t>
            </a:r>
          </a:p>
          <a:p>
            <a:pPr lvl="0"/>
            <a:r>
              <a:rPr lang="en-US" b="1" dirty="0" smtClean="0">
                <a:solidFill>
                  <a:schemeClr val="bg1"/>
                </a:solidFill>
                <a:latin typeface="微軟正黑體" panose="020B0604030504040204" pitchFamily="34" charset="-120"/>
                <a:ea typeface="微軟正黑體" panose="020B0604030504040204" pitchFamily="34" charset="-120"/>
              </a:rPr>
              <a:t>3.   5-7 </a:t>
            </a:r>
            <a:r>
              <a:rPr lang="en-US" b="1" dirty="0">
                <a:solidFill>
                  <a:schemeClr val="bg1"/>
                </a:solidFill>
                <a:latin typeface="微軟正黑體" panose="020B0604030504040204" pitchFamily="34" charset="-120"/>
                <a:ea typeface="微軟正黑體" panose="020B0604030504040204" pitchFamily="34" charset="-120"/>
              </a:rPr>
              <a:t>years : </a:t>
            </a:r>
          </a:p>
          <a:p>
            <a:pPr marL="285750" lvl="0" indent="-285750">
              <a:buFont typeface="Arial" panose="020B0604020202020204" pitchFamily="34" charset="0"/>
              <a:buChar char="•"/>
            </a:pPr>
            <a:r>
              <a:rPr lang="en-US" b="1" dirty="0">
                <a:solidFill>
                  <a:schemeClr val="bg1"/>
                </a:solidFill>
                <a:latin typeface="微軟正黑體" panose="020B0604030504040204" pitchFamily="34" charset="-120"/>
                <a:ea typeface="微軟正黑體" panose="020B0604030504040204" pitchFamily="34" charset="-120"/>
              </a:rPr>
              <a:t>Increase rate of SABP UFO  </a:t>
            </a:r>
            <a:r>
              <a:rPr lang="en-US" b="1" dirty="0">
                <a:solidFill>
                  <a:srgbClr val="FF0000"/>
                </a:solidFill>
                <a:latin typeface="微軟正黑體" panose="020B0604030504040204" pitchFamily="34" charset="-120"/>
                <a:ea typeface="微軟正黑體" panose="020B0604030504040204" pitchFamily="34" charset="-120"/>
              </a:rPr>
              <a:t>282% </a:t>
            </a:r>
            <a:r>
              <a:rPr lang="en-US" b="1" dirty="0">
                <a:solidFill>
                  <a:schemeClr val="bg1"/>
                </a:solidFill>
                <a:latin typeface="微軟正黑體" panose="020B0604030504040204" pitchFamily="34" charset="-120"/>
                <a:ea typeface="微軟正黑體" panose="020B0604030504040204" pitchFamily="34" charset="-120"/>
              </a:rPr>
              <a:t>higher than UFO</a:t>
            </a:r>
          </a:p>
          <a:p>
            <a:pPr marL="285750" lvl="0" indent="-285750">
              <a:buFont typeface="Arial" panose="020B0604020202020204" pitchFamily="34" charset="0"/>
              <a:buChar char="•"/>
            </a:pPr>
            <a:r>
              <a:rPr lang="en-US" b="1" dirty="0">
                <a:solidFill>
                  <a:schemeClr val="bg1"/>
                </a:solidFill>
                <a:latin typeface="微軟正黑體" panose="020B0604030504040204" pitchFamily="34" charset="-120"/>
                <a:ea typeface="微軟正黑體" panose="020B0604030504040204" pitchFamily="34" charset="-120"/>
              </a:rPr>
              <a:t>Increase rate of SABP and Master UFO  </a:t>
            </a:r>
            <a:r>
              <a:rPr lang="en-US" b="1" dirty="0">
                <a:solidFill>
                  <a:srgbClr val="FF0000"/>
                </a:solidFill>
                <a:latin typeface="微軟正黑體" panose="020B0604030504040204" pitchFamily="34" charset="-120"/>
                <a:ea typeface="微軟正黑體" panose="020B0604030504040204" pitchFamily="34" charset="-120"/>
              </a:rPr>
              <a:t>485% </a:t>
            </a:r>
            <a:r>
              <a:rPr lang="en-US" b="1" dirty="0">
                <a:solidFill>
                  <a:schemeClr val="bg1"/>
                </a:solidFill>
                <a:latin typeface="微軟正黑體" panose="020B0604030504040204" pitchFamily="34" charset="-120"/>
                <a:ea typeface="微軟正黑體" panose="020B0604030504040204" pitchFamily="34" charset="-120"/>
              </a:rPr>
              <a:t>higher than </a:t>
            </a:r>
            <a:r>
              <a:rPr lang="en-US" b="1" dirty="0" smtClean="0">
                <a:solidFill>
                  <a:schemeClr val="bg1"/>
                </a:solidFill>
                <a:latin typeface="微軟正黑體" panose="020B0604030504040204" pitchFamily="34" charset="-120"/>
                <a:ea typeface="微軟正黑體" panose="020B0604030504040204" pitchFamily="34" charset="-120"/>
              </a:rPr>
              <a:t>UFO</a:t>
            </a:r>
            <a:endParaRPr lang="en-US" b="1" dirty="0">
              <a:solidFill>
                <a:schemeClr val="bg1"/>
              </a:solidFill>
              <a:latin typeface="微軟正黑體" panose="020B0604030504040204" pitchFamily="34" charset="-120"/>
              <a:ea typeface="微軟正黑體" panose="020B0604030504040204" pitchFamily="34" charset="-120"/>
            </a:endParaRPr>
          </a:p>
        </p:txBody>
      </p:sp>
      <p:pic>
        <p:nvPicPr>
          <p:cNvPr id="5" name="圖片 4"/>
          <p:cNvPicPr>
            <a:picLocks noChangeAspect="1"/>
          </p:cNvPicPr>
          <p:nvPr/>
        </p:nvPicPr>
        <p:blipFill>
          <a:blip r:embed="rId3" cstate="print"/>
          <a:stretch>
            <a:fillRect/>
          </a:stretch>
        </p:blipFill>
        <p:spPr>
          <a:xfrm>
            <a:off x="892562" y="1536334"/>
            <a:ext cx="7399955" cy="954618"/>
          </a:xfrm>
          <a:prstGeom prst="rect">
            <a:avLst/>
          </a:prstGeom>
        </p:spPr>
      </p:pic>
    </p:spTree>
    <p:extLst>
      <p:ext uri="{BB962C8B-B14F-4D97-AF65-F5344CB8AC3E}">
        <p14:creationId xmlns:p14="http://schemas.microsoft.com/office/powerpoint/2010/main" xmlns="" val="4063491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sz="quarter" idx="13"/>
          </p:nvPr>
        </p:nvPicPr>
        <p:blipFill>
          <a:blip r:embed="rId2" cstate="print">
            <a:extLst>
              <a:ext uri="{28A0092B-C50C-407E-A947-70E740481C1C}">
                <a14:useLocalDpi xmlns:a14="http://schemas.microsoft.com/office/drawing/2010/main" xmlns="" val="0"/>
              </a:ext>
            </a:extLst>
          </a:blip>
          <a:stretch>
            <a:fillRect/>
          </a:stretch>
        </p:blipFill>
        <p:spPr>
          <a:xfrm>
            <a:off x="609600" y="394138"/>
            <a:ext cx="7924800" cy="4193628"/>
          </a:xfrm>
        </p:spPr>
      </p:pic>
      <p:sp>
        <p:nvSpPr>
          <p:cNvPr id="6" name="Rectangle 5"/>
          <p:cNvSpPr/>
          <p:nvPr/>
        </p:nvSpPr>
        <p:spPr>
          <a:xfrm>
            <a:off x="889305" y="472965"/>
            <a:ext cx="7408521" cy="993228"/>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微軟正黑體" panose="020B0604030504040204" pitchFamily="34" charset="-120"/>
                <a:ea typeface="微軟正黑體" panose="020B0604030504040204" pitchFamily="34" charset="-120"/>
              </a:rPr>
              <a:t>MPCP Total Income Analysis</a:t>
            </a:r>
          </a:p>
          <a:p>
            <a:pPr algn="ctr"/>
            <a:r>
              <a:rPr lang="en-US" sz="2800" b="1" dirty="0" smtClean="0">
                <a:latin typeface="微軟正黑體" panose="020B0604030504040204" pitchFamily="34" charset="-120"/>
                <a:ea typeface="微軟正黑體" panose="020B0604030504040204" pitchFamily="34" charset="-120"/>
              </a:rPr>
              <a:t>UFO            Master </a:t>
            </a:r>
            <a:r>
              <a:rPr lang="en-US" sz="2800" b="1" dirty="0">
                <a:latin typeface="微軟正黑體" panose="020B0604030504040204" pitchFamily="34" charset="-120"/>
                <a:ea typeface="微軟正黑體" panose="020B0604030504040204" pitchFamily="34" charset="-120"/>
              </a:rPr>
              <a:t>UFO    </a:t>
            </a:r>
            <a:r>
              <a:rPr lang="en-US" sz="2800" b="1" dirty="0" smtClean="0">
                <a:latin typeface="微軟正黑體" panose="020B0604030504040204" pitchFamily="34" charset="-120"/>
                <a:ea typeface="微軟正黑體" panose="020B0604030504040204" pitchFamily="34" charset="-120"/>
              </a:rPr>
              <a:t>    SABP UFO</a:t>
            </a:r>
            <a:endParaRPr lang="en-US" sz="2800" b="1" dirty="0">
              <a:latin typeface="微軟正黑體" panose="020B0604030504040204" pitchFamily="34" charset="-120"/>
              <a:ea typeface="微軟正黑體" panose="020B0604030504040204" pitchFamily="34" charset="-120"/>
            </a:endParaRPr>
          </a:p>
        </p:txBody>
      </p:sp>
      <p:sp>
        <p:nvSpPr>
          <p:cNvPr id="3" name="Rectangle 2"/>
          <p:cNvSpPr/>
          <p:nvPr/>
        </p:nvSpPr>
        <p:spPr>
          <a:xfrm>
            <a:off x="733246" y="1623848"/>
            <a:ext cx="7720641" cy="256977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b="1" dirty="0" smtClean="0">
                <a:solidFill>
                  <a:schemeClr val="bg1"/>
                </a:solidFill>
                <a:latin typeface="微軟正黑體" panose="020B0604030504040204" pitchFamily="34" charset="-120"/>
                <a:ea typeface="微軟正黑體" panose="020B0604030504040204" pitchFamily="34" charset="-120"/>
              </a:rPr>
              <a:t>4</a:t>
            </a:r>
            <a:r>
              <a:rPr lang="en-US" dirty="0" smtClean="0">
                <a:solidFill>
                  <a:schemeClr val="bg1"/>
                </a:solidFill>
                <a:latin typeface="微軟正黑體" panose="020B0604030504040204" pitchFamily="34" charset="-120"/>
                <a:ea typeface="微軟正黑體" panose="020B0604030504040204" pitchFamily="34" charset="-120"/>
              </a:rPr>
              <a:t>.   </a:t>
            </a:r>
            <a:r>
              <a:rPr lang="en-US" b="1" dirty="0" smtClean="0">
                <a:solidFill>
                  <a:schemeClr val="bg1"/>
                </a:solidFill>
                <a:latin typeface="微軟正黑體" panose="020B0604030504040204" pitchFamily="34" charset="-120"/>
                <a:ea typeface="微軟正黑體" panose="020B0604030504040204" pitchFamily="34" charset="-120"/>
              </a:rPr>
              <a:t>7-10 </a:t>
            </a:r>
            <a:r>
              <a:rPr lang="en-US" b="1" dirty="0">
                <a:solidFill>
                  <a:schemeClr val="bg1"/>
                </a:solidFill>
                <a:latin typeface="微軟正黑體" panose="020B0604030504040204" pitchFamily="34" charset="-120"/>
                <a:ea typeface="微軟正黑體" panose="020B0604030504040204" pitchFamily="34" charset="-120"/>
              </a:rPr>
              <a:t>years : </a:t>
            </a:r>
          </a:p>
          <a:p>
            <a:pPr marL="285750" lvl="0" indent="-285750">
              <a:buFont typeface="Arial" panose="020B0604020202020204" pitchFamily="34" charset="0"/>
              <a:buChar char="•"/>
            </a:pPr>
            <a:r>
              <a:rPr lang="en-US" b="1" dirty="0">
                <a:solidFill>
                  <a:schemeClr val="bg1"/>
                </a:solidFill>
                <a:latin typeface="微軟正黑體" panose="020B0604030504040204" pitchFamily="34" charset="-120"/>
                <a:ea typeface="微軟正黑體" panose="020B0604030504040204" pitchFamily="34" charset="-120"/>
              </a:rPr>
              <a:t>Increase rate of SABP UFO  </a:t>
            </a:r>
            <a:r>
              <a:rPr lang="en-US" b="1" dirty="0" smtClean="0">
                <a:solidFill>
                  <a:srgbClr val="FF0000"/>
                </a:solidFill>
                <a:latin typeface="微軟正黑體" panose="020B0604030504040204" pitchFamily="34" charset="-120"/>
                <a:ea typeface="微軟正黑體" panose="020B0604030504040204" pitchFamily="34" charset="-120"/>
              </a:rPr>
              <a:t>201% </a:t>
            </a:r>
            <a:r>
              <a:rPr lang="en-US" b="1" dirty="0">
                <a:solidFill>
                  <a:schemeClr val="bg1"/>
                </a:solidFill>
                <a:latin typeface="微軟正黑體" panose="020B0604030504040204" pitchFamily="34" charset="-120"/>
                <a:ea typeface="微軟正黑體" panose="020B0604030504040204" pitchFamily="34" charset="-120"/>
              </a:rPr>
              <a:t>higher than UFO</a:t>
            </a:r>
          </a:p>
          <a:p>
            <a:pPr marL="285750" lvl="0" indent="-285750">
              <a:buFont typeface="Arial" panose="020B0604020202020204" pitchFamily="34" charset="0"/>
              <a:buChar char="•"/>
            </a:pPr>
            <a:r>
              <a:rPr lang="en-US" b="1" dirty="0">
                <a:solidFill>
                  <a:schemeClr val="bg1"/>
                </a:solidFill>
                <a:latin typeface="微軟正黑體" panose="020B0604030504040204" pitchFamily="34" charset="-120"/>
                <a:ea typeface="微軟正黑體" panose="020B0604030504040204" pitchFamily="34" charset="-120"/>
              </a:rPr>
              <a:t>Increase rate of SABP and Master UFO  </a:t>
            </a:r>
            <a:r>
              <a:rPr lang="en-US" b="1" dirty="0" smtClean="0">
                <a:solidFill>
                  <a:srgbClr val="FF0000"/>
                </a:solidFill>
                <a:latin typeface="微軟正黑體" panose="020B0604030504040204" pitchFamily="34" charset="-120"/>
                <a:ea typeface="微軟正黑體" panose="020B0604030504040204" pitchFamily="34" charset="-120"/>
              </a:rPr>
              <a:t>678% </a:t>
            </a:r>
            <a:r>
              <a:rPr lang="en-US" b="1" dirty="0">
                <a:solidFill>
                  <a:schemeClr val="bg1"/>
                </a:solidFill>
                <a:latin typeface="微軟正黑體" panose="020B0604030504040204" pitchFamily="34" charset="-120"/>
                <a:ea typeface="微軟正黑體" panose="020B0604030504040204" pitchFamily="34" charset="-120"/>
              </a:rPr>
              <a:t>higher than UFO</a:t>
            </a:r>
          </a:p>
          <a:p>
            <a:r>
              <a:rPr lang="en-US" b="1" dirty="0">
                <a:solidFill>
                  <a:schemeClr val="bg1"/>
                </a:solidFill>
                <a:latin typeface="微軟正黑體" panose="020B0604030504040204" pitchFamily="34" charset="-120"/>
                <a:ea typeface="微軟正黑體" panose="020B0604030504040204" pitchFamily="34" charset="-120"/>
              </a:rPr>
              <a:t> </a:t>
            </a:r>
          </a:p>
          <a:p>
            <a:pPr lvl="0"/>
            <a:r>
              <a:rPr lang="en-US" b="1" dirty="0" smtClean="0">
                <a:solidFill>
                  <a:schemeClr val="bg1"/>
                </a:solidFill>
                <a:latin typeface="微軟正黑體" panose="020B0604030504040204" pitchFamily="34" charset="-120"/>
                <a:ea typeface="微軟正黑體" panose="020B0604030504040204" pitchFamily="34" charset="-120"/>
              </a:rPr>
              <a:t>5.   Over 10 </a:t>
            </a:r>
            <a:r>
              <a:rPr lang="en-US" b="1" dirty="0">
                <a:solidFill>
                  <a:schemeClr val="bg1"/>
                </a:solidFill>
                <a:latin typeface="微軟正黑體" panose="020B0604030504040204" pitchFamily="34" charset="-120"/>
                <a:ea typeface="微軟正黑體" panose="020B0604030504040204" pitchFamily="34" charset="-120"/>
              </a:rPr>
              <a:t>years : </a:t>
            </a:r>
          </a:p>
          <a:p>
            <a:pPr marL="285750" lvl="0" indent="-285750">
              <a:buFont typeface="Arial" panose="020B0604020202020204" pitchFamily="34" charset="0"/>
              <a:buChar char="•"/>
            </a:pPr>
            <a:r>
              <a:rPr lang="en-US" b="1" dirty="0">
                <a:solidFill>
                  <a:schemeClr val="bg1"/>
                </a:solidFill>
                <a:latin typeface="微軟正黑體" panose="020B0604030504040204" pitchFamily="34" charset="-120"/>
                <a:ea typeface="微軟正黑體" panose="020B0604030504040204" pitchFamily="34" charset="-120"/>
              </a:rPr>
              <a:t>Increase rate of SABP UFO  </a:t>
            </a:r>
            <a:r>
              <a:rPr lang="en-US" b="1" dirty="0" smtClean="0">
                <a:solidFill>
                  <a:srgbClr val="FF0000"/>
                </a:solidFill>
                <a:latin typeface="微軟正黑體" panose="020B0604030504040204" pitchFamily="34" charset="-120"/>
                <a:ea typeface="微軟正黑體" panose="020B0604030504040204" pitchFamily="34" charset="-120"/>
              </a:rPr>
              <a:t>303% </a:t>
            </a:r>
            <a:r>
              <a:rPr lang="en-US" b="1" dirty="0">
                <a:solidFill>
                  <a:schemeClr val="bg1"/>
                </a:solidFill>
                <a:latin typeface="微軟正黑體" panose="020B0604030504040204" pitchFamily="34" charset="-120"/>
                <a:ea typeface="微軟正黑體" panose="020B0604030504040204" pitchFamily="34" charset="-120"/>
              </a:rPr>
              <a:t>higher than UFO</a:t>
            </a:r>
          </a:p>
          <a:p>
            <a:pPr marL="285750" lvl="0" indent="-285750">
              <a:buFont typeface="Arial" panose="020B0604020202020204" pitchFamily="34" charset="0"/>
              <a:buChar char="•"/>
            </a:pPr>
            <a:r>
              <a:rPr lang="en-US" b="1" dirty="0">
                <a:solidFill>
                  <a:schemeClr val="bg1"/>
                </a:solidFill>
                <a:latin typeface="微軟正黑體" panose="020B0604030504040204" pitchFamily="34" charset="-120"/>
                <a:ea typeface="微軟正黑體" panose="020B0604030504040204" pitchFamily="34" charset="-120"/>
              </a:rPr>
              <a:t>Increase rate of SABP and Master UFO  </a:t>
            </a:r>
            <a:r>
              <a:rPr lang="en-US" b="1" dirty="0" smtClean="0">
                <a:solidFill>
                  <a:srgbClr val="FF0000"/>
                </a:solidFill>
                <a:latin typeface="微軟正黑體" panose="020B0604030504040204" pitchFamily="34" charset="-120"/>
                <a:ea typeface="微軟正黑體" panose="020B0604030504040204" pitchFamily="34" charset="-120"/>
              </a:rPr>
              <a:t>1,110% </a:t>
            </a:r>
            <a:r>
              <a:rPr lang="en-US" b="1" dirty="0">
                <a:solidFill>
                  <a:schemeClr val="bg1"/>
                </a:solidFill>
                <a:latin typeface="微軟正黑體" panose="020B0604030504040204" pitchFamily="34" charset="-120"/>
                <a:ea typeface="微軟正黑體" panose="020B0604030504040204" pitchFamily="34" charset="-120"/>
              </a:rPr>
              <a:t>higher than UFO</a:t>
            </a:r>
          </a:p>
          <a:p>
            <a:pPr algn="ctr"/>
            <a:endParaRPr lang="en-US" dirty="0">
              <a:solidFill>
                <a:schemeClr val="bg1"/>
              </a:solidFill>
              <a:latin typeface="微軟正黑體" panose="020B0604030504040204" pitchFamily="34" charset="-120"/>
              <a:ea typeface="微軟正黑體" panose="020B0604030504040204" pitchFamily="34" charset="-120"/>
            </a:endParaRPr>
          </a:p>
        </p:txBody>
      </p:sp>
      <p:pic>
        <p:nvPicPr>
          <p:cNvPr id="5" name="圖片 4"/>
          <p:cNvPicPr>
            <a:picLocks noChangeAspect="1"/>
          </p:cNvPicPr>
          <p:nvPr/>
        </p:nvPicPr>
        <p:blipFill>
          <a:blip r:embed="rId3" cstate="print"/>
          <a:stretch>
            <a:fillRect/>
          </a:stretch>
        </p:blipFill>
        <p:spPr>
          <a:xfrm>
            <a:off x="733245" y="2885088"/>
            <a:ext cx="7513608" cy="985346"/>
          </a:xfrm>
          <a:prstGeom prst="rect">
            <a:avLst/>
          </a:prstGeom>
        </p:spPr>
      </p:pic>
    </p:spTree>
    <p:extLst>
      <p:ext uri="{BB962C8B-B14F-4D97-AF65-F5344CB8AC3E}">
        <p14:creationId xmlns:p14="http://schemas.microsoft.com/office/powerpoint/2010/main" xmlns="" val="2540639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444" y="191077"/>
            <a:ext cx="8295815" cy="477510"/>
          </a:xfrm>
          <a:solidFill>
            <a:srgbClr val="0070C0"/>
          </a:solidFill>
          <a:ln>
            <a:noFill/>
          </a:ln>
        </p:spPr>
        <p:txBody>
          <a:bodyPr anchor="b">
            <a:noAutofit/>
          </a:bodyPr>
          <a:lstStyle/>
          <a:p>
            <a:pPr algn="ctr"/>
            <a:r>
              <a:rPr lang="zh-HK" sz="3000" b="1" i="0" dirty="0" smtClean="0">
                <a:solidFill>
                  <a:schemeClr val="bg1"/>
                </a:solidFill>
              </a:rPr>
              <a:t>The Key: </a:t>
            </a:r>
            <a:r>
              <a:rPr lang="en-US" altLang="zh-HK" sz="3000" b="1" dirty="0">
                <a:solidFill>
                  <a:schemeClr val="accent4"/>
                </a:solidFill>
              </a:rPr>
              <a:t>H</a:t>
            </a:r>
            <a:r>
              <a:rPr lang="zh-HK" sz="3000" b="1" i="0" dirty="0" smtClean="0">
                <a:solidFill>
                  <a:schemeClr val="accent4"/>
                </a:solidFill>
              </a:rPr>
              <a:t>ow we lead our partners</a:t>
            </a:r>
            <a:r>
              <a:rPr lang="en-US" altLang="zh-HK" sz="3000" b="1" i="0" dirty="0" smtClean="0">
                <a:solidFill>
                  <a:schemeClr val="accent4"/>
                </a:solidFill>
              </a:rPr>
              <a:t> in the </a:t>
            </a:r>
            <a:r>
              <a:rPr lang="en-US" altLang="zh-HK" sz="3000" b="1" i="0" dirty="0" err="1" smtClean="0">
                <a:solidFill>
                  <a:schemeClr val="accent4"/>
                </a:solidFill>
              </a:rPr>
              <a:t>begining</a:t>
            </a:r>
            <a:endParaRPr lang="zh-HK" sz="3000" b="1" i="0" dirty="0" smtClean="0">
              <a:solidFill>
                <a:schemeClr val="accent4"/>
              </a:solidFill>
            </a:endParaRPr>
          </a:p>
        </p:txBody>
      </p:sp>
      <p:pic>
        <p:nvPicPr>
          <p:cNvPr id="4" name="圖片 3"/>
          <p:cNvPicPr>
            <a:picLocks noChangeAspect="1"/>
          </p:cNvPicPr>
          <p:nvPr/>
        </p:nvPicPr>
        <p:blipFill rotWithShape="1">
          <a:blip r:embed="rId2" cstate="print">
            <a:duotone>
              <a:schemeClr val="accent3">
                <a:shade val="45000"/>
                <a:satMod val="135000"/>
              </a:schemeClr>
              <a:prstClr val="white"/>
            </a:duotone>
          </a:blip>
          <a:srcRect l="8435" t="11956" r="10117" b="5401"/>
          <a:stretch/>
        </p:blipFill>
        <p:spPr>
          <a:xfrm>
            <a:off x="440762" y="997111"/>
            <a:ext cx="3769685" cy="1912484"/>
          </a:xfrm>
          <a:prstGeom prst="rect">
            <a:avLst/>
          </a:prstGeom>
          <a:ln>
            <a:noFill/>
          </a:ln>
          <a:effectLst>
            <a:softEdge rad="112500"/>
          </a:effectLst>
        </p:spPr>
      </p:pic>
      <p:pic>
        <p:nvPicPr>
          <p:cNvPr id="5" name="圖片 49"/>
          <p:cNvPicPr>
            <a:picLocks noChangeAspect="1"/>
          </p:cNvPicPr>
          <p:nvPr/>
        </p:nvPicPr>
        <p:blipFill>
          <a:blip r:embed="rId3" cstate="print">
            <a:duotone>
              <a:schemeClr val="bg2">
                <a:shade val="45000"/>
                <a:satMod val="135000"/>
              </a:schemeClr>
              <a:prstClr val="white"/>
            </a:duotone>
            <a:extLst>
              <a:ext uri="{BEBA8EAE-BF5A-486C-A8C5-ECC9F3942E4B}">
                <a14:imgProps xmlns:a14="http://schemas.microsoft.com/office/drawing/2010/main" xmlns="">
                  <a14:imgLayer r:embed="rId4">
                    <a14:imgEffect>
                      <a14:saturation sat="33000"/>
                    </a14:imgEffect>
                  </a14:imgLayer>
                </a14:imgProps>
              </a:ext>
              <a:ext uri="{28A0092B-C50C-407E-A947-70E740481C1C}">
                <a14:useLocalDpi xmlns:a14="http://schemas.microsoft.com/office/drawing/2010/main" xmlns="" val="0"/>
              </a:ext>
            </a:extLst>
          </a:blip>
          <a:srcRect/>
          <a:stretch>
            <a:fillRect/>
          </a:stretch>
        </p:blipFill>
        <p:spPr bwMode="auto">
          <a:xfrm>
            <a:off x="4384111" y="997109"/>
            <a:ext cx="4352465" cy="19124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矩形 6"/>
          <p:cNvSpPr/>
          <p:nvPr/>
        </p:nvSpPr>
        <p:spPr>
          <a:xfrm>
            <a:off x="440760" y="1272594"/>
            <a:ext cx="3769685" cy="1361515"/>
          </a:xfrm>
          <a:prstGeom prst="rect">
            <a:avLst/>
          </a:prstGeom>
          <a:solidFill>
            <a:schemeClr val="accent5">
              <a:lumMod val="75000"/>
              <a:alpha val="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HK" sz="4000" b="0" i="0" dirty="0" smtClean="0">
                <a:solidFill>
                  <a:schemeClr val="bg1">
                    <a:lumMod val="5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Invite them to UBP</a:t>
            </a:r>
          </a:p>
        </p:txBody>
      </p:sp>
      <p:sp>
        <p:nvSpPr>
          <p:cNvPr id="8" name="矩形 7"/>
          <p:cNvSpPr/>
          <p:nvPr/>
        </p:nvSpPr>
        <p:spPr>
          <a:xfrm>
            <a:off x="4384111" y="1149495"/>
            <a:ext cx="4352465" cy="1361515"/>
          </a:xfrm>
          <a:prstGeom prst="rect">
            <a:avLst/>
          </a:prstGeom>
          <a:solidFill>
            <a:schemeClr val="dk1">
              <a:alpha val="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HK" sz="4000" b="1" i="0" u="none" dirty="0" smtClean="0">
                <a:solidFill>
                  <a:srgbClr val="FF505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T</a:t>
            </a:r>
            <a:r>
              <a:rPr lang="zh-HK" sz="4000" b="1" i="0" u="none" dirty="0" smtClean="0">
                <a:solidFill>
                  <a:srgbClr val="FF505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o build up </a:t>
            </a:r>
            <a:endParaRPr lang="en-US" altLang="zh-HK" sz="4000" b="1" i="0" u="none" dirty="0" smtClean="0">
              <a:solidFill>
                <a:srgbClr val="FF505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US" altLang="zh-HK" sz="4000" b="1" i="0" u="none" dirty="0" smtClean="0">
                <a:solidFill>
                  <a:srgbClr val="FF505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l</a:t>
            </a:r>
            <a:r>
              <a:rPr lang="zh-HK" sz="4000" b="1" i="0" u="none" dirty="0" smtClean="0">
                <a:solidFill>
                  <a:srgbClr val="FF505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oyal customers</a:t>
            </a:r>
          </a:p>
        </p:txBody>
      </p:sp>
      <p:sp>
        <p:nvSpPr>
          <p:cNvPr id="9" name="文字方塊 8"/>
          <p:cNvSpPr txBox="1"/>
          <p:nvPr/>
        </p:nvSpPr>
        <p:spPr>
          <a:xfrm>
            <a:off x="2" y="3096190"/>
            <a:ext cx="9143999" cy="1600438"/>
          </a:xfrm>
          <a:prstGeom prst="rect">
            <a:avLst/>
          </a:prstGeom>
          <a:noFill/>
        </p:spPr>
        <p:txBody>
          <a:bodyPr wrap="square" rtlCol="0">
            <a:spAutoFit/>
          </a:bodyPr>
          <a:lstStyle/>
          <a:p>
            <a:pPr lvl="0">
              <a:defRPr/>
            </a:pPr>
            <a:r>
              <a:rPr lang="en-US" altLang="zh-TW" sz="1400" b="1" kern="0" dirty="0">
                <a:solidFill>
                  <a:sysClr val="windowText" lastClr="000000"/>
                </a:solidFill>
                <a:latin typeface="微軟正黑體" panose="020B0604030504040204" pitchFamily="34" charset="-120"/>
                <a:ea typeface="微軟正黑體" panose="020B0604030504040204" pitchFamily="34" charset="-120"/>
              </a:rPr>
              <a:t>【 </a:t>
            </a:r>
            <a:r>
              <a:rPr lang="zh-HK" sz="1400" b="1" i="0" dirty="0" smtClean="0">
                <a:latin typeface="微軟正黑體" panose="020B0604030504040204" pitchFamily="34" charset="-120"/>
                <a:ea typeface="微軟正黑體" panose="020B0604030504040204" pitchFamily="34" charset="-120"/>
              </a:rPr>
              <a:t>Perfect copy</a:t>
            </a:r>
            <a:r>
              <a:rPr lang="en-US" altLang="zh-TW" sz="1400" b="1" kern="0" dirty="0" smtClean="0">
                <a:solidFill>
                  <a:sysClr val="windowText" lastClr="000000"/>
                </a:solidFill>
                <a:latin typeface="微軟正黑體" panose="020B0604030504040204" pitchFamily="34" charset="-120"/>
                <a:ea typeface="微軟正黑體" panose="020B0604030504040204" pitchFamily="34" charset="-120"/>
              </a:rPr>
              <a:t>】 </a:t>
            </a:r>
            <a:r>
              <a:rPr lang="zh-HK" sz="1400" b="1" i="0" dirty="0" smtClean="0">
                <a:latin typeface="微軟正黑體" panose="020B0604030504040204" pitchFamily="34" charset="-120"/>
                <a:ea typeface="微軟正黑體" panose="020B0604030504040204" pitchFamily="34" charset="-120"/>
              </a:rPr>
              <a:t>Partners build up their basic skills during selling, and copy those skills to new partners. </a:t>
            </a:r>
            <a:endParaRPr lang="en-US" altLang="zh-HK" sz="1400" b="1" i="0" dirty="0" smtClean="0">
              <a:latin typeface="微軟正黑體" panose="020B0604030504040204" pitchFamily="34" charset="-120"/>
              <a:ea typeface="微軟正黑體" panose="020B0604030504040204" pitchFamily="34" charset="-120"/>
            </a:endParaRPr>
          </a:p>
          <a:p>
            <a:pPr lvl="0">
              <a:defRPr/>
            </a:pPr>
            <a:endParaRPr lang="zh-HK" sz="1400" b="1" i="0" dirty="0" smtClean="0">
              <a:latin typeface="微軟正黑體" panose="020B0604030504040204" pitchFamily="34" charset="-120"/>
              <a:ea typeface="微軟正黑體" panose="020B0604030504040204" pitchFamily="34" charset="-120"/>
            </a:endParaRPr>
          </a:p>
          <a:p>
            <a:pPr lvl="0">
              <a:defRPr/>
            </a:pPr>
            <a:r>
              <a:rPr lang="en-US" altLang="zh-TW" sz="1400" b="1" kern="0" dirty="0">
                <a:solidFill>
                  <a:sysClr val="windowText" lastClr="000000"/>
                </a:solidFill>
                <a:latin typeface="微軟正黑體" panose="020B0604030504040204" pitchFamily="34" charset="-120"/>
                <a:ea typeface="微軟正黑體" panose="020B0604030504040204" pitchFamily="34" charset="-120"/>
              </a:rPr>
              <a:t>【 </a:t>
            </a:r>
            <a:r>
              <a:rPr lang="zh-HK" sz="1400" b="1" i="0" dirty="0" smtClean="0">
                <a:latin typeface="微軟正黑體" panose="020B0604030504040204" pitchFamily="34" charset="-120"/>
                <a:ea typeface="微軟正黑體" panose="020B0604030504040204" pitchFamily="34" charset="-120"/>
              </a:rPr>
              <a:t>Revenue increase</a:t>
            </a:r>
            <a:r>
              <a:rPr lang="en-US" altLang="zh-TW" sz="1400" b="1" kern="0" dirty="0">
                <a:solidFill>
                  <a:sysClr val="windowText" lastClr="000000"/>
                </a:solidFill>
                <a:latin typeface="微軟正黑體" panose="020B0604030504040204" pitchFamily="34" charset="-120"/>
                <a:ea typeface="微軟正黑體" panose="020B0604030504040204" pitchFamily="34" charset="-120"/>
              </a:rPr>
              <a:t> </a:t>
            </a:r>
            <a:r>
              <a:rPr lang="en-US" altLang="zh-TW" sz="1400" b="1" kern="0" dirty="0" smtClean="0">
                <a:solidFill>
                  <a:sysClr val="windowText" lastClr="000000"/>
                </a:solidFill>
                <a:latin typeface="微軟正黑體" panose="020B0604030504040204" pitchFamily="34" charset="-120"/>
                <a:ea typeface="微軟正黑體" panose="020B0604030504040204" pitchFamily="34" charset="-120"/>
              </a:rPr>
              <a:t>】</a:t>
            </a:r>
            <a:r>
              <a:rPr lang="zh-HK" sz="1400" b="1" i="0" dirty="0" smtClean="0">
                <a:latin typeface="微軟正黑體" panose="020B0604030504040204" pitchFamily="34" charset="-120"/>
                <a:ea typeface="微軟正黑體" panose="020B0604030504040204" pitchFamily="34" charset="-120"/>
              </a:rPr>
              <a:t>The Average output value of you team increased with both the retail profits and income. </a:t>
            </a:r>
            <a:endParaRPr lang="en-US" altLang="zh-HK" sz="1400" b="1" i="0" dirty="0" smtClean="0">
              <a:latin typeface="微軟正黑體" panose="020B0604030504040204" pitchFamily="34" charset="-120"/>
              <a:ea typeface="微軟正黑體" panose="020B0604030504040204" pitchFamily="34" charset="-120"/>
            </a:endParaRPr>
          </a:p>
          <a:p>
            <a:pPr lvl="0">
              <a:defRPr/>
            </a:pPr>
            <a:endParaRPr lang="zh-HK" sz="1400" b="1" i="0" dirty="0" smtClean="0">
              <a:latin typeface="微軟正黑體" panose="020B0604030504040204" pitchFamily="34" charset="-120"/>
              <a:ea typeface="微軟正黑體" panose="020B0604030504040204" pitchFamily="34" charset="-120"/>
            </a:endParaRPr>
          </a:p>
          <a:p>
            <a:pPr lvl="0">
              <a:defRPr/>
            </a:pPr>
            <a:r>
              <a:rPr lang="en-US" altLang="zh-TW" sz="1400" b="1" kern="0" dirty="0">
                <a:solidFill>
                  <a:sysClr val="windowText" lastClr="000000"/>
                </a:solidFill>
                <a:latin typeface="微軟正黑體" panose="020B0604030504040204" pitchFamily="34" charset="-120"/>
                <a:ea typeface="微軟正黑體" panose="020B0604030504040204" pitchFamily="34" charset="-120"/>
              </a:rPr>
              <a:t>【 </a:t>
            </a:r>
            <a:r>
              <a:rPr lang="en-US" altLang="zh-TW" sz="1400" b="1" dirty="0" smtClean="0">
                <a:latin typeface="微軟正黑體" panose="020B0604030504040204" pitchFamily="34" charset="-120"/>
                <a:ea typeface="微軟正黑體" panose="020B0604030504040204" pitchFamily="34" charset="-120"/>
              </a:rPr>
              <a:t>Confidence build up</a:t>
            </a:r>
            <a:r>
              <a:rPr lang="en-US" altLang="zh-TW" sz="1400" b="1" kern="0" dirty="0" smtClean="0">
                <a:solidFill>
                  <a:sysClr val="windowText" lastClr="000000"/>
                </a:solidFill>
                <a:latin typeface="微軟正黑體" panose="020B0604030504040204" pitchFamily="34" charset="-120"/>
                <a:ea typeface="微軟正黑體" panose="020B0604030504040204" pitchFamily="34" charset="-120"/>
              </a:rPr>
              <a:t>】 </a:t>
            </a:r>
            <a:r>
              <a:rPr lang="en-US" altLang="zh-TW" sz="1400" b="1" dirty="0">
                <a:latin typeface="微軟正黑體" panose="020B0604030504040204" pitchFamily="34" charset="-120"/>
                <a:ea typeface="微軟正黑體" panose="020B0604030504040204" pitchFamily="34" charset="-120"/>
              </a:rPr>
              <a:t>T</a:t>
            </a:r>
            <a:r>
              <a:rPr lang="zh-HK" sz="1400" b="1" i="0" dirty="0" smtClean="0">
                <a:latin typeface="微軟正黑體" panose="020B0604030504040204" pitchFamily="34" charset="-120"/>
                <a:ea typeface="微軟正黑體" panose="020B0604030504040204" pitchFamily="34" charset="-120"/>
              </a:rPr>
              <a:t>he experience in communicating with customers</a:t>
            </a:r>
            <a:r>
              <a:rPr lang="en-US" altLang="zh-HK" sz="1400" b="1" i="0" dirty="0" smtClean="0">
                <a:latin typeface="微軟正黑體" panose="020B0604030504040204" pitchFamily="34" charset="-120"/>
                <a:ea typeface="微軟正黑體" panose="020B0604030504040204" pitchFamily="34" charset="-120"/>
              </a:rPr>
              <a:t> builds up your</a:t>
            </a:r>
            <a:r>
              <a:rPr lang="zh-HK" sz="1400" b="1" i="0" dirty="0" smtClean="0">
                <a:latin typeface="微軟正黑體" panose="020B0604030504040204" pitchFamily="34" charset="-120"/>
                <a:ea typeface="微軟正黑體" panose="020B0604030504040204" pitchFamily="34" charset="-120"/>
              </a:rPr>
              <a:t> confidence in making new friends. </a:t>
            </a:r>
          </a:p>
        </p:txBody>
      </p:sp>
      <p:pic>
        <p:nvPicPr>
          <p:cNvPr id="4098" name="Picture 2" descr="http://por.tw/edm/attachments/201304/0357596881.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931893" y="997108"/>
            <a:ext cx="551622" cy="41371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0496039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nodeType="withEffect">
                                  <p:stCondLst>
                                    <p:cond delay="0"/>
                                  </p:stCondLst>
                                  <p:childTnLst>
                                    <p:set>
                                      <p:cBhvr>
                                        <p:cTn id="20" dur="1" fill="hold">
                                          <p:stCondLst>
                                            <p:cond delay="0"/>
                                          </p:stCondLst>
                                        </p:cTn>
                                        <p:tgtEl>
                                          <p:spTgt spid="4098"/>
                                        </p:tgtEl>
                                        <p:attrNameLst>
                                          <p:attrName>style.visibility</p:attrName>
                                        </p:attrNameLst>
                                      </p:cBhvr>
                                      <p:to>
                                        <p:strVal val="visible"/>
                                      </p:to>
                                    </p:set>
                                    <p:animEffect transition="in" filter="fade">
                                      <p:cBhvr>
                                        <p:cTn id="21" dur="500"/>
                                        <p:tgtEl>
                                          <p:spTgt spid="409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
                                            <p:txEl>
                                              <p:pRg st="0" end="0"/>
                                            </p:txEl>
                                          </p:spTgt>
                                        </p:tgtEl>
                                        <p:attrNameLst>
                                          <p:attrName>style.visibility</p:attrName>
                                        </p:attrNameLst>
                                      </p:cBhvr>
                                      <p:to>
                                        <p:strVal val="visible"/>
                                      </p:to>
                                    </p:set>
                                    <p:animEffect transition="in" filter="fade">
                                      <p:cBhvr>
                                        <p:cTn id="26" dur="500"/>
                                        <p:tgtEl>
                                          <p:spTgt spid="9">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
                                            <p:txEl>
                                              <p:pRg st="2" end="2"/>
                                            </p:txEl>
                                          </p:spTgt>
                                        </p:tgtEl>
                                        <p:attrNameLst>
                                          <p:attrName>style.visibility</p:attrName>
                                        </p:attrNameLst>
                                      </p:cBhvr>
                                      <p:to>
                                        <p:strVal val="visible"/>
                                      </p:to>
                                    </p:set>
                                    <p:animEffect transition="in" filter="fade">
                                      <p:cBhvr>
                                        <p:cTn id="31" dur="500"/>
                                        <p:tgtEl>
                                          <p:spTgt spid="9">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9">
                                            <p:txEl>
                                              <p:pRg st="4" end="4"/>
                                            </p:txEl>
                                          </p:spTgt>
                                        </p:tgtEl>
                                        <p:attrNameLst>
                                          <p:attrName>style.visibility</p:attrName>
                                        </p:attrNameLst>
                                      </p:cBhvr>
                                      <p:to>
                                        <p:strVal val="visible"/>
                                      </p:to>
                                    </p:set>
                                    <p:animEffect transition="in" filter="fade">
                                      <p:cBhvr>
                                        <p:cTn id="36"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40760" y="273845"/>
            <a:ext cx="8295815" cy="477510"/>
          </a:xfrm>
          <a:solidFill>
            <a:srgbClr val="0070C0"/>
          </a:solidFill>
          <a:ln>
            <a:noFill/>
          </a:ln>
        </p:spPr>
        <p:txBody>
          <a:bodyPr anchor="b">
            <a:noAutofit/>
          </a:bodyPr>
          <a:lstStyle/>
          <a:p>
            <a:pPr algn="ctr"/>
            <a:r>
              <a:rPr lang="en-US" altLang="zh-HK" sz="2000" b="1" dirty="0" smtClean="0">
                <a:solidFill>
                  <a:schemeClr val="accent4"/>
                </a:solidFill>
              </a:rPr>
              <a:t>MA</a:t>
            </a:r>
            <a:r>
              <a:rPr lang="zh-HK" sz="2000" b="1" i="0" dirty="0" smtClean="0">
                <a:solidFill>
                  <a:schemeClr val="accent4"/>
                </a:solidFill>
              </a:rPr>
              <a:t> </a:t>
            </a:r>
            <a:r>
              <a:rPr lang="en-US" altLang="zh-HK" sz="2000" b="1" i="0" dirty="0" smtClean="0">
                <a:solidFill>
                  <a:schemeClr val="accent4"/>
                </a:solidFill>
              </a:rPr>
              <a:t>B</a:t>
            </a:r>
            <a:r>
              <a:rPr lang="zh-HK" sz="2000" b="1" i="0" dirty="0" smtClean="0">
                <a:solidFill>
                  <a:schemeClr val="accent4"/>
                </a:solidFill>
              </a:rPr>
              <a:t>usiness-</a:t>
            </a:r>
            <a:r>
              <a:rPr lang="en-US" altLang="zh-HK" sz="2000" b="1" i="0" dirty="0" smtClean="0">
                <a:solidFill>
                  <a:schemeClr val="accent4"/>
                </a:solidFill>
              </a:rPr>
              <a:t>B</a:t>
            </a:r>
            <a:r>
              <a:rPr lang="zh-HK" sz="2000" b="1" i="0" dirty="0" smtClean="0">
                <a:solidFill>
                  <a:schemeClr val="accent4"/>
                </a:solidFill>
              </a:rPr>
              <a:t>uilding </a:t>
            </a:r>
            <a:r>
              <a:rPr lang="en-US" altLang="zh-HK" sz="2000" b="1" i="0" dirty="0" smtClean="0">
                <a:solidFill>
                  <a:schemeClr val="accent4"/>
                </a:solidFill>
              </a:rPr>
              <a:t>S</a:t>
            </a:r>
            <a:r>
              <a:rPr lang="zh-HK" sz="2000" b="1" i="0" dirty="0" smtClean="0">
                <a:solidFill>
                  <a:schemeClr val="accent4"/>
                </a:solidFill>
              </a:rPr>
              <a:t>trategy</a:t>
            </a:r>
          </a:p>
        </p:txBody>
      </p:sp>
      <p:pic>
        <p:nvPicPr>
          <p:cNvPr id="3" name="圖片 2"/>
          <p:cNvPicPr>
            <a:picLocks noChangeAspect="1"/>
          </p:cNvPicPr>
          <p:nvPr/>
        </p:nvPicPr>
        <p:blipFill>
          <a:blip r:embed="rId2" cstate="print"/>
          <a:stretch>
            <a:fillRect/>
          </a:stretch>
        </p:blipFill>
        <p:spPr>
          <a:xfrm>
            <a:off x="1801601" y="938297"/>
            <a:ext cx="5656068" cy="2565700"/>
          </a:xfrm>
          <a:prstGeom prst="rect">
            <a:avLst/>
          </a:prstGeom>
        </p:spPr>
      </p:pic>
      <p:sp>
        <p:nvSpPr>
          <p:cNvPr id="6" name="文字方塊 5"/>
          <p:cNvSpPr txBox="1"/>
          <p:nvPr/>
        </p:nvSpPr>
        <p:spPr>
          <a:xfrm>
            <a:off x="173421" y="3577362"/>
            <a:ext cx="8812924" cy="147732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zh-HK" b="0" i="0" dirty="0" smtClean="0">
                <a:latin typeface="微軟正黑體" panose="020B0604030504040204" pitchFamily="34" charset="-120"/>
                <a:ea typeface="微軟正黑體" panose="020B0604030504040204" pitchFamily="34" charset="-120"/>
              </a:rPr>
              <a:t>A month before joining us, focus on </a:t>
            </a:r>
            <a:r>
              <a:rPr lang="zh-HK" b="0" i="0" dirty="0" smtClean="0">
                <a:solidFill>
                  <a:srgbClr val="C00000"/>
                </a:solidFill>
                <a:latin typeface="微軟正黑體" panose="020B0604030504040204" pitchFamily="34" charset="-120"/>
                <a:ea typeface="微軟正黑體" panose="020B0604030504040204" pitchFamily="34" charset="-120"/>
              </a:rPr>
              <a:t>building up the relationship with 30 preferred customers</a:t>
            </a:r>
            <a:r>
              <a:rPr lang="en-US" altLang="zh-HK" b="0" i="0" dirty="0" smtClean="0">
                <a:solidFill>
                  <a:srgbClr val="C00000"/>
                </a:solidFill>
                <a:latin typeface="微軟正黑體" panose="020B0604030504040204" pitchFamily="34" charset="-120"/>
                <a:ea typeface="微軟正黑體" panose="020B0604030504040204" pitchFamily="34" charset="-120"/>
              </a:rPr>
              <a:t>.</a:t>
            </a:r>
            <a:r>
              <a:rPr lang="zh-HK" b="0" i="0" dirty="0" smtClean="0">
                <a:solidFill>
                  <a:srgbClr val="C00000"/>
                </a:solidFill>
                <a:latin typeface="微軟正黑體" panose="020B0604030504040204" pitchFamily="34" charset="-120"/>
                <a:ea typeface="微軟正黑體" panose="020B0604030504040204" pitchFamily="34" charset="-120"/>
              </a:rPr>
              <a:t> </a:t>
            </a:r>
          </a:p>
          <a:p>
            <a:pPr marL="0" marR="0" lvl="0" indent="0" defTabSz="914400" eaLnBrk="1" fontAlgn="auto" latinLnBrk="0" hangingPunct="1">
              <a:lnSpc>
                <a:spcPct val="100000"/>
              </a:lnSpc>
              <a:spcBef>
                <a:spcPts val="0"/>
              </a:spcBef>
              <a:spcAft>
                <a:spcPts val="0"/>
              </a:spcAft>
              <a:buClrTx/>
              <a:buSzTx/>
              <a:buFontTx/>
              <a:buNone/>
              <a:tabLst/>
              <a:defRPr/>
            </a:pPr>
            <a:r>
              <a:rPr lang="zh-HK" b="0" i="0" u="none" dirty="0" smtClean="0">
                <a:solidFill>
                  <a:srgbClr val="000000"/>
                </a:solidFill>
                <a:latin typeface="微軟正黑體" panose="020B0604030504040204" pitchFamily="34" charset="-120"/>
                <a:ea typeface="微軟正黑體" panose="020B0604030504040204" pitchFamily="34" charset="-120"/>
              </a:rPr>
              <a:t>Strengthen your basic skills during the process</a:t>
            </a:r>
            <a:r>
              <a:rPr lang="en-US" altLang="zh-HK" b="0" i="0" u="none" dirty="0" smtClean="0">
                <a:solidFill>
                  <a:srgbClr val="000000"/>
                </a:solidFill>
                <a:latin typeface="微軟正黑體" panose="020B0604030504040204" pitchFamily="34" charset="-120"/>
                <a:ea typeface="微軟正黑體" panose="020B0604030504040204" pitchFamily="34" charset="-120"/>
              </a:rPr>
              <a:t>.</a:t>
            </a:r>
            <a:r>
              <a:rPr lang="zh-HK" b="0" i="0" u="none" dirty="0" smtClean="0">
                <a:solidFill>
                  <a:srgbClr val="000000"/>
                </a:solidFill>
                <a:latin typeface="微軟正黑體" panose="020B0604030504040204" pitchFamily="34" charset="-120"/>
                <a:ea typeface="微軟正黑體" panose="020B0604030504040204" pitchFamily="34" charset="-120"/>
              </a:rPr>
              <a:t> </a:t>
            </a:r>
          </a:p>
          <a:p>
            <a:pPr marL="0" marR="0" lvl="0" indent="0" defTabSz="914400" eaLnBrk="1" fontAlgn="auto" latinLnBrk="0" hangingPunct="1">
              <a:lnSpc>
                <a:spcPct val="100000"/>
              </a:lnSpc>
              <a:spcBef>
                <a:spcPts val="0"/>
              </a:spcBef>
              <a:spcAft>
                <a:spcPts val="0"/>
              </a:spcAft>
              <a:buClrTx/>
              <a:buSzTx/>
              <a:buFontTx/>
              <a:buNone/>
              <a:tabLst/>
              <a:defRPr/>
            </a:pPr>
            <a:r>
              <a:rPr lang="zh-HK" b="0" i="0" u="none" dirty="0" smtClean="0">
                <a:solidFill>
                  <a:srgbClr val="000000"/>
                </a:solidFill>
                <a:latin typeface="微軟正黑體" panose="020B0604030504040204" pitchFamily="34" charset="-120"/>
                <a:ea typeface="微軟正黑體" panose="020B0604030504040204" pitchFamily="34" charset="-120"/>
              </a:rPr>
              <a:t>After that, start recruitment, to greatly improve the combat effectiveness of your team</a:t>
            </a:r>
            <a:r>
              <a:rPr lang="en-US" altLang="zh-HK" b="0" i="0" u="none" dirty="0" smtClean="0">
                <a:solidFill>
                  <a:srgbClr val="000000"/>
                </a:solidFill>
                <a:latin typeface="微軟正黑體" panose="020B0604030504040204" pitchFamily="34" charset="-120"/>
                <a:ea typeface="微軟正黑體" panose="020B0604030504040204" pitchFamily="34" charset="-120"/>
              </a:rPr>
              <a:t>.</a:t>
            </a:r>
            <a:r>
              <a:rPr lang="zh-HK" b="0" i="0" u="none" dirty="0" smtClean="0">
                <a:solidFill>
                  <a:srgbClr val="000000"/>
                </a:solidFill>
                <a:latin typeface="微軟正黑體" panose="020B0604030504040204" pitchFamily="34" charset="-120"/>
                <a:ea typeface="微軟正黑體" panose="020B0604030504040204" pitchFamily="34" charset="-120"/>
              </a:rPr>
              <a:t> </a:t>
            </a:r>
          </a:p>
        </p:txBody>
      </p:sp>
      <p:sp>
        <p:nvSpPr>
          <p:cNvPr id="5" name="Rectangle 4"/>
          <p:cNvSpPr/>
          <p:nvPr/>
        </p:nvSpPr>
        <p:spPr>
          <a:xfrm>
            <a:off x="4497573" y="1578935"/>
            <a:ext cx="595423" cy="2551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2"/>
                </a:solidFill>
              </a:rPr>
              <a:t>You</a:t>
            </a:r>
            <a:endParaRPr lang="en-US" sz="1400" dirty="0">
              <a:solidFill>
                <a:schemeClr val="tx2"/>
              </a:solidFill>
            </a:endParaRPr>
          </a:p>
        </p:txBody>
      </p:sp>
    </p:spTree>
    <p:extLst>
      <p:ext uri="{BB962C8B-B14F-4D97-AF65-F5344CB8AC3E}">
        <p14:creationId xmlns:p14="http://schemas.microsoft.com/office/powerpoint/2010/main" xmlns="" val="38891853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wipe(left)">
                                      <p:cBhvr>
                                        <p:cTn id="11" dur="500"/>
                                        <p:tgtEl>
                                          <p:spTgt spid="6">
                                            <p:txEl>
                                              <p:pRg st="1" end="1"/>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wipe(left)">
                                      <p:cBhvr>
                                        <p:cTn id="15"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p:cNvPicPr>
          <p:nvPr/>
        </p:nvPicPr>
        <p:blipFill>
          <a:blip r:embed="rId2" cstate="print"/>
          <a:srcRect/>
          <a:stretch>
            <a:fillRect/>
          </a:stretch>
        </p:blipFill>
        <p:spPr>
          <a:xfrm>
            <a:off x="0" y="776500"/>
            <a:ext cx="9125542" cy="3672408"/>
          </a:xfrm>
          <a:prstGeom prst="rect">
            <a:avLst/>
          </a:prstGeom>
          <a:ln>
            <a:noFill/>
          </a:ln>
          <a:effectLst>
            <a:softEdge rad="112500"/>
          </a:effectLst>
        </p:spPr>
      </p:pic>
      <p:sp>
        <p:nvSpPr>
          <p:cNvPr id="11" name="文字方塊 10"/>
          <p:cNvSpPr txBox="1"/>
          <p:nvPr/>
        </p:nvSpPr>
        <p:spPr>
          <a:xfrm>
            <a:off x="0" y="153252"/>
            <a:ext cx="9125542" cy="707886"/>
          </a:xfrm>
          <a:prstGeom prst="rect">
            <a:avLst/>
          </a:prstGeom>
          <a:noFill/>
        </p:spPr>
        <p:txBody>
          <a:bodyPr wrap="square" rtlCol="0">
            <a:spAutoFit/>
          </a:bodyPr>
          <a:lstStyle/>
          <a:p>
            <a:r>
              <a:rPr lang="en-US" altLang="zh-HK" sz="4000" b="1" i="0" dirty="0" smtClean="0">
                <a:solidFill>
                  <a:srgbClr val="FFFF00"/>
                </a:solidFill>
                <a:latin typeface="+mj-ea"/>
                <a:ea typeface="+mj-ea"/>
              </a:rPr>
              <a:t>R</a:t>
            </a:r>
            <a:r>
              <a:rPr lang="zh-HK" sz="4000" b="1" i="0" dirty="0" smtClean="0">
                <a:solidFill>
                  <a:srgbClr val="FFFF00"/>
                </a:solidFill>
                <a:latin typeface="+mj-ea"/>
                <a:ea typeface="+mj-ea"/>
              </a:rPr>
              <a:t>ecruit</a:t>
            </a:r>
            <a:r>
              <a:rPr lang="en-US" altLang="zh-HK" sz="4000" b="1" i="0" dirty="0" err="1" smtClean="0">
                <a:solidFill>
                  <a:srgbClr val="FFFF00"/>
                </a:solidFill>
                <a:latin typeface="+mj-ea"/>
                <a:ea typeface="+mj-ea"/>
              </a:rPr>
              <a:t>ing</a:t>
            </a:r>
            <a:r>
              <a:rPr lang="en-US" altLang="zh-HK" sz="4000" b="1" i="0" dirty="0" smtClean="0">
                <a:solidFill>
                  <a:srgbClr val="FFFF00"/>
                </a:solidFill>
                <a:latin typeface="+mj-ea"/>
                <a:ea typeface="+mj-ea"/>
              </a:rPr>
              <a:t> with Shopping Annuity</a:t>
            </a:r>
            <a:r>
              <a:rPr lang="zh-HK" sz="4000" b="1" i="0" dirty="0" smtClean="0">
                <a:solidFill>
                  <a:srgbClr val="FFFF00"/>
                </a:solidFill>
                <a:latin typeface="+mj-ea"/>
                <a:ea typeface="+mj-ea"/>
              </a:rPr>
              <a:t> </a:t>
            </a:r>
          </a:p>
        </p:txBody>
      </p:sp>
      <p:sp>
        <p:nvSpPr>
          <p:cNvPr id="12" name="矩形 11"/>
          <p:cNvSpPr/>
          <p:nvPr/>
        </p:nvSpPr>
        <p:spPr>
          <a:xfrm>
            <a:off x="4908922" y="4597833"/>
            <a:ext cx="3858749" cy="523220"/>
          </a:xfrm>
          <a:prstGeom prst="rect">
            <a:avLst/>
          </a:prstGeom>
        </p:spPr>
        <p:txBody>
          <a:bodyPr wrap="none">
            <a:spAutoFit/>
          </a:bodyPr>
          <a:lstStyle/>
          <a:p>
            <a:pPr fontAlgn="base">
              <a:spcBef>
                <a:spcPct val="50000"/>
              </a:spcBef>
              <a:spcAft>
                <a:spcPct val="0"/>
              </a:spcAft>
            </a:pPr>
            <a:r>
              <a:rPr lang="zh-HK" sz="2800" b="0" i="0" dirty="0" smtClean="0">
                <a:solidFill>
                  <a:srgbClr val="FFFFFF"/>
                </a:solidFill>
                <a:latin typeface="+mj-ea"/>
                <a:ea typeface="+mj-ea"/>
              </a:rPr>
              <a:t>黃鵬升 </a:t>
            </a:r>
            <a:r>
              <a:rPr lang="zh-HK" sz="2800" b="1" i="0" dirty="0" smtClean="0">
                <a:solidFill>
                  <a:srgbClr val="FFFFFF"/>
                </a:solidFill>
                <a:latin typeface="+mj-ea"/>
                <a:ea typeface="+mj-ea"/>
              </a:rPr>
              <a:t>Johnny Huang</a:t>
            </a:r>
          </a:p>
        </p:txBody>
      </p:sp>
    </p:spTree>
    <p:extLst>
      <p:ext uri="{BB962C8B-B14F-4D97-AF65-F5344CB8AC3E}">
        <p14:creationId xmlns:p14="http://schemas.microsoft.com/office/powerpoint/2010/main" xmlns="" val="158400843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2789" y="199641"/>
            <a:ext cx="3547233" cy="1384995"/>
          </a:xfrm>
          <a:prstGeom prst="rect">
            <a:avLst/>
          </a:prstGeom>
        </p:spPr>
        <p:txBody>
          <a:bodyPr wrap="square">
            <a:spAutoFit/>
          </a:bodyPr>
          <a:lstStyle/>
          <a:p>
            <a:r>
              <a:rPr lang="zh-HK" sz="2800" b="1" i="0" cap="all" dirty="0" smtClean="0">
                <a:latin typeface="微軟正黑體" panose="020B0604030504040204" pitchFamily="34" charset="-120"/>
                <a:ea typeface="微軟正黑體" panose="020B0604030504040204" pitchFamily="34" charset="-120"/>
              </a:rPr>
              <a:t>Register as a preferred customers</a:t>
            </a:r>
          </a:p>
        </p:txBody>
      </p:sp>
      <p:cxnSp>
        <p:nvCxnSpPr>
          <p:cNvPr id="6" name="Straight Connector 5"/>
          <p:cNvCxnSpPr/>
          <p:nvPr/>
        </p:nvCxnSpPr>
        <p:spPr>
          <a:xfrm>
            <a:off x="209885" y="1570351"/>
            <a:ext cx="338185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82789" y="2324657"/>
            <a:ext cx="3727474" cy="2041008"/>
          </a:xfrm>
          <a:prstGeom prst="rect">
            <a:avLst/>
          </a:prstGeom>
        </p:spPr>
        <p:txBody>
          <a:bodyPr wrap="square">
            <a:spAutoFit/>
          </a:bodyPr>
          <a:lstStyle/>
          <a:p>
            <a:pPr marL="214313" lvl="1" indent="-214313">
              <a:lnSpc>
                <a:spcPct val="150000"/>
              </a:lnSpc>
              <a:spcAft>
                <a:spcPts val="450"/>
              </a:spcAft>
              <a:buFont typeface="Courier New" panose="02070309020205020404" pitchFamily="49" charset="0"/>
              <a:buChar char="o"/>
              <a:defRPr/>
            </a:pPr>
            <a:r>
              <a:rPr lang="zh-HK" sz="1200" i="0" dirty="0" smtClean="0">
                <a:latin typeface="微軟正黑體" panose="020B0604030504040204" pitchFamily="34" charset="-120"/>
                <a:ea typeface="微軟正黑體" panose="020B0604030504040204" pitchFamily="34" charset="-120"/>
              </a:rPr>
              <a:t>Visit the site </a:t>
            </a:r>
            <a:r>
              <a:rPr lang="zh-HK" sz="1200" i="0" dirty="0" smtClean="0">
                <a:solidFill>
                  <a:srgbClr val="FFC000"/>
                </a:solidFill>
                <a:latin typeface="微軟正黑體" panose="020B0604030504040204" pitchFamily="34" charset="-120"/>
                <a:ea typeface="微軟正黑體" panose="020B0604030504040204" pitchFamily="34" charset="-120"/>
              </a:rPr>
              <a:t>HK.SHOP.COM </a:t>
            </a:r>
          </a:p>
          <a:p>
            <a:pPr marL="214313" lvl="2" indent="-214313">
              <a:lnSpc>
                <a:spcPct val="150000"/>
              </a:lnSpc>
              <a:spcAft>
                <a:spcPts val="450"/>
              </a:spcAft>
              <a:buFont typeface="Courier New" panose="02070309020205020404" pitchFamily="49" charset="0"/>
              <a:buChar char="o"/>
              <a:defRPr/>
            </a:pPr>
            <a:r>
              <a:rPr lang="zh-HK" sz="1200" i="0" dirty="0" smtClean="0">
                <a:latin typeface="微軟正黑體" panose="020B0604030504040204" pitchFamily="34" charset="-120"/>
                <a:ea typeface="微軟正黑體" panose="020B0604030504040204" pitchFamily="34" charset="-120"/>
              </a:rPr>
              <a:t>Set HK.SHOP.COM as your front page</a:t>
            </a:r>
          </a:p>
          <a:p>
            <a:pPr marL="214313" lvl="2" indent="-214313">
              <a:lnSpc>
                <a:spcPct val="150000"/>
              </a:lnSpc>
              <a:spcAft>
                <a:spcPts val="450"/>
              </a:spcAft>
              <a:buFont typeface="Courier New" panose="02070309020205020404" pitchFamily="49" charset="0"/>
              <a:buChar char="o"/>
              <a:defRPr/>
            </a:pPr>
            <a:r>
              <a:rPr lang="zh-HK" sz="1200" i="0" dirty="0" smtClean="0">
                <a:latin typeface="微軟正黑體" panose="020B0604030504040204" pitchFamily="34" charset="-120"/>
                <a:ea typeface="微軟正黑體" panose="020B0604030504040204" pitchFamily="34" charset="-120"/>
              </a:rPr>
              <a:t>Download HK.SHOP.COM to your phone</a:t>
            </a:r>
          </a:p>
          <a:p>
            <a:pPr marL="214313" lvl="2" indent="-214313">
              <a:lnSpc>
                <a:spcPct val="150000"/>
              </a:lnSpc>
              <a:spcAft>
                <a:spcPts val="450"/>
              </a:spcAft>
              <a:buFont typeface="Courier New" panose="02070309020205020404" pitchFamily="49" charset="0"/>
              <a:buChar char="o"/>
              <a:defRPr/>
            </a:pPr>
            <a:r>
              <a:rPr lang="zh-HK" sz="1200" i="0" dirty="0" smtClean="0">
                <a:latin typeface="微軟正黑體" panose="020B0604030504040204" pitchFamily="34" charset="-120"/>
                <a:ea typeface="微軟正黑體" panose="020B0604030504040204" pitchFamily="34" charset="-120"/>
              </a:rPr>
              <a:t>Join you</a:t>
            </a:r>
            <a:r>
              <a:rPr lang="en-US" altLang="zh-HK" sz="1200" i="0" dirty="0" smtClean="0">
                <a:latin typeface="微軟正黑體" panose="020B0604030504040204" pitchFamily="34" charset="-120"/>
                <a:ea typeface="微軟正黑體" panose="020B0604030504040204" pitchFamily="34" charset="-120"/>
              </a:rPr>
              <a:t>r</a:t>
            </a:r>
            <a:r>
              <a:rPr lang="zh-HK" sz="1200" i="0" dirty="0" smtClean="0">
                <a:latin typeface="微軟正黑體" panose="020B0604030504040204" pitchFamily="34" charset="-120"/>
                <a:ea typeface="微軟正黑體" panose="020B0604030504040204" pitchFamily="34" charset="-120"/>
              </a:rPr>
              <a:t> shopping Service chatroom</a:t>
            </a:r>
          </a:p>
          <a:p>
            <a:pPr marL="214313" lvl="2" indent="-214313">
              <a:lnSpc>
                <a:spcPct val="150000"/>
              </a:lnSpc>
              <a:spcAft>
                <a:spcPts val="450"/>
              </a:spcAft>
              <a:buFont typeface="Courier New" panose="02070309020205020404" pitchFamily="49" charset="0"/>
              <a:buChar char="o"/>
              <a:defRPr/>
            </a:pPr>
            <a:r>
              <a:rPr lang="zh-HK" sz="1200" i="0" dirty="0" smtClean="0">
                <a:latin typeface="微軟正黑體" panose="020B0604030504040204" pitchFamily="34" charset="-120"/>
                <a:ea typeface="微軟正黑體" panose="020B0604030504040204" pitchFamily="34" charset="-120"/>
              </a:rPr>
              <a:t>Fill in the Home Assessment</a:t>
            </a:r>
          </a:p>
          <a:p>
            <a:pPr marL="214313" lvl="2" indent="-214313">
              <a:lnSpc>
                <a:spcPct val="150000"/>
              </a:lnSpc>
              <a:spcAft>
                <a:spcPts val="450"/>
              </a:spcAft>
              <a:buFont typeface="Courier New" panose="02070309020205020404" pitchFamily="49" charset="0"/>
              <a:buChar char="o"/>
              <a:defRPr/>
            </a:pPr>
            <a:endParaRPr lang="en-US" sz="12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grpSp>
        <p:nvGrpSpPr>
          <p:cNvPr id="5" name="Group 4"/>
          <p:cNvGrpSpPr/>
          <p:nvPr/>
        </p:nvGrpSpPr>
        <p:grpSpPr>
          <a:xfrm>
            <a:off x="182789" y="1672070"/>
            <a:ext cx="2734601" cy="646331"/>
            <a:chOff x="486270" y="2078507"/>
            <a:chExt cx="3403559" cy="1149033"/>
          </a:xfrm>
        </p:grpSpPr>
        <p:sp>
          <p:nvSpPr>
            <p:cNvPr id="10" name="Rectangle 9"/>
            <p:cNvSpPr/>
            <p:nvPr/>
          </p:nvSpPr>
          <p:spPr>
            <a:xfrm>
              <a:off x="1359304" y="2078507"/>
              <a:ext cx="2530525" cy="1149033"/>
            </a:xfrm>
            <a:prstGeom prst="rect">
              <a:avLst/>
            </a:prstGeom>
          </p:spPr>
          <p:txBody>
            <a:bodyPr wrap="square">
              <a:spAutoFit/>
            </a:bodyPr>
            <a:lstStyle/>
            <a:p>
              <a:pPr>
                <a:spcAft>
                  <a:spcPts val="450"/>
                </a:spcAft>
                <a:defRPr/>
              </a:pPr>
              <a:r>
                <a:rPr lang="zh-HK" b="1" i="0" dirty="0" smtClean="0">
                  <a:solidFill>
                    <a:srgbClr val="FFFFFF"/>
                  </a:solidFill>
                  <a:latin typeface="微軟正黑體" panose="020B0604030504040204" pitchFamily="34" charset="-120"/>
                  <a:ea typeface="微軟正黑體" panose="020B0604030504040204" pitchFamily="34" charset="-120"/>
                </a:rPr>
                <a:t>Arrange to follow the pan</a:t>
              </a:r>
            </a:p>
          </p:txBody>
        </p:sp>
        <p:grpSp>
          <p:nvGrpSpPr>
            <p:cNvPr id="17" name="Group 16"/>
            <p:cNvGrpSpPr/>
            <p:nvPr/>
          </p:nvGrpSpPr>
          <p:grpSpPr>
            <a:xfrm>
              <a:off x="486270" y="2250910"/>
              <a:ext cx="640080" cy="640080"/>
              <a:chOff x="486270" y="2267862"/>
              <a:chExt cx="640080" cy="640080"/>
            </a:xfrm>
          </p:grpSpPr>
          <p:sp>
            <p:nvSpPr>
              <p:cNvPr id="7" name="Oval 6"/>
              <p:cNvSpPr/>
              <p:nvPr/>
            </p:nvSpPr>
            <p:spPr>
              <a:xfrm>
                <a:off x="486270" y="2267862"/>
                <a:ext cx="640080" cy="64008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latin typeface="微軟正黑體" panose="020B0604030504040204" pitchFamily="34" charset="-120"/>
                  <a:ea typeface="微軟正黑體" panose="020B0604030504040204" pitchFamily="34" charset="-120"/>
                </a:endParaRPr>
              </a:p>
            </p:txBody>
          </p:sp>
          <p:sp>
            <p:nvSpPr>
              <p:cNvPr id="16" name="Freeform 6"/>
              <p:cNvSpPr>
                <a:spLocks noEditPoints="1"/>
              </p:cNvSpPr>
              <p:nvPr/>
            </p:nvSpPr>
            <p:spPr bwMode="auto">
              <a:xfrm>
                <a:off x="623430" y="2405022"/>
                <a:ext cx="365760" cy="365760"/>
              </a:xfrm>
              <a:custGeom>
                <a:avLst/>
                <a:gdLst>
                  <a:gd name="T0" fmla="*/ 2292 w 3161"/>
                  <a:gd name="T1" fmla="*/ 2231 h 3242"/>
                  <a:gd name="T2" fmla="*/ 1580 w 3161"/>
                  <a:gd name="T3" fmla="*/ 674 h 3242"/>
                  <a:gd name="T4" fmla="*/ 1244 w 3161"/>
                  <a:gd name="T5" fmla="*/ 726 h 3242"/>
                  <a:gd name="T6" fmla="*/ 951 w 3161"/>
                  <a:gd name="T7" fmla="*/ 870 h 3242"/>
                  <a:gd name="T8" fmla="*/ 715 w 3161"/>
                  <a:gd name="T9" fmla="*/ 1092 h 3242"/>
                  <a:gd name="T10" fmla="*/ 553 w 3161"/>
                  <a:gd name="T11" fmla="*/ 1378 h 3242"/>
                  <a:gd name="T12" fmla="*/ 477 w 3161"/>
                  <a:gd name="T13" fmla="*/ 1709 h 3242"/>
                  <a:gd name="T14" fmla="*/ 503 w 3161"/>
                  <a:gd name="T15" fmla="*/ 2057 h 3242"/>
                  <a:gd name="T16" fmla="*/ 624 w 3161"/>
                  <a:gd name="T17" fmla="*/ 2367 h 3242"/>
                  <a:gd name="T18" fmla="*/ 825 w 3161"/>
                  <a:gd name="T19" fmla="*/ 2621 h 3242"/>
                  <a:gd name="T20" fmla="*/ 1091 w 3161"/>
                  <a:gd name="T21" fmla="*/ 2807 h 3242"/>
                  <a:gd name="T22" fmla="*/ 1408 w 3161"/>
                  <a:gd name="T23" fmla="*/ 2907 h 3242"/>
                  <a:gd name="T24" fmla="*/ 1753 w 3161"/>
                  <a:gd name="T25" fmla="*/ 2907 h 3242"/>
                  <a:gd name="T26" fmla="*/ 2070 w 3161"/>
                  <a:gd name="T27" fmla="*/ 2807 h 3242"/>
                  <a:gd name="T28" fmla="*/ 2336 w 3161"/>
                  <a:gd name="T29" fmla="*/ 2621 h 3242"/>
                  <a:gd name="T30" fmla="*/ 2537 w 3161"/>
                  <a:gd name="T31" fmla="*/ 2367 h 3242"/>
                  <a:gd name="T32" fmla="*/ 2658 w 3161"/>
                  <a:gd name="T33" fmla="*/ 2057 h 3242"/>
                  <a:gd name="T34" fmla="*/ 2684 w 3161"/>
                  <a:gd name="T35" fmla="*/ 1709 h 3242"/>
                  <a:gd name="T36" fmla="*/ 2608 w 3161"/>
                  <a:gd name="T37" fmla="*/ 1378 h 3242"/>
                  <a:gd name="T38" fmla="*/ 2446 w 3161"/>
                  <a:gd name="T39" fmla="*/ 1092 h 3242"/>
                  <a:gd name="T40" fmla="*/ 2210 w 3161"/>
                  <a:gd name="T41" fmla="*/ 870 h 3242"/>
                  <a:gd name="T42" fmla="*/ 1917 w 3161"/>
                  <a:gd name="T43" fmla="*/ 726 h 3242"/>
                  <a:gd name="T44" fmla="*/ 1580 w 3161"/>
                  <a:gd name="T45" fmla="*/ 674 h 3242"/>
                  <a:gd name="T46" fmla="*/ 1868 w 3161"/>
                  <a:gd name="T47" fmla="*/ 383 h 3242"/>
                  <a:gd name="T48" fmla="*/ 2219 w 3161"/>
                  <a:gd name="T49" fmla="*/ 506 h 3242"/>
                  <a:gd name="T50" fmla="*/ 2521 w 3161"/>
                  <a:gd name="T51" fmla="*/ 711 h 3242"/>
                  <a:gd name="T52" fmla="*/ 2761 w 3161"/>
                  <a:gd name="T53" fmla="*/ 988 h 3242"/>
                  <a:gd name="T54" fmla="*/ 2924 w 3161"/>
                  <a:gd name="T55" fmla="*/ 1322 h 3242"/>
                  <a:gd name="T56" fmla="*/ 2999 w 3161"/>
                  <a:gd name="T57" fmla="*/ 1698 h 3242"/>
                  <a:gd name="T58" fmla="*/ 2974 w 3161"/>
                  <a:gd name="T59" fmla="*/ 2090 h 3242"/>
                  <a:gd name="T60" fmla="*/ 2853 w 3161"/>
                  <a:gd name="T61" fmla="*/ 2446 h 3242"/>
                  <a:gd name="T62" fmla="*/ 2650 w 3161"/>
                  <a:gd name="T63" fmla="*/ 2753 h 3242"/>
                  <a:gd name="T64" fmla="*/ 2378 w 3161"/>
                  <a:gd name="T65" fmla="*/ 2996 h 3242"/>
                  <a:gd name="T66" fmla="*/ 2049 w 3161"/>
                  <a:gd name="T67" fmla="*/ 3162 h 3242"/>
                  <a:gd name="T68" fmla="*/ 1679 w 3161"/>
                  <a:gd name="T69" fmla="*/ 3238 h 3242"/>
                  <a:gd name="T70" fmla="*/ 1293 w 3161"/>
                  <a:gd name="T71" fmla="*/ 3212 h 3242"/>
                  <a:gd name="T72" fmla="*/ 942 w 3161"/>
                  <a:gd name="T73" fmla="*/ 3090 h 3242"/>
                  <a:gd name="T74" fmla="*/ 640 w 3161"/>
                  <a:gd name="T75" fmla="*/ 2883 h 3242"/>
                  <a:gd name="T76" fmla="*/ 400 w 3161"/>
                  <a:gd name="T77" fmla="*/ 2607 h 3242"/>
                  <a:gd name="T78" fmla="*/ 237 w 3161"/>
                  <a:gd name="T79" fmla="*/ 2274 h 3242"/>
                  <a:gd name="T80" fmla="*/ 162 w 3161"/>
                  <a:gd name="T81" fmla="*/ 1897 h 3242"/>
                  <a:gd name="T82" fmla="*/ 187 w 3161"/>
                  <a:gd name="T83" fmla="*/ 1506 h 3242"/>
                  <a:gd name="T84" fmla="*/ 308 w 3161"/>
                  <a:gd name="T85" fmla="*/ 1149 h 3242"/>
                  <a:gd name="T86" fmla="*/ 511 w 3161"/>
                  <a:gd name="T87" fmla="*/ 842 h 3242"/>
                  <a:gd name="T88" fmla="*/ 783 w 3161"/>
                  <a:gd name="T89" fmla="*/ 599 h 3242"/>
                  <a:gd name="T90" fmla="*/ 1112 w 3161"/>
                  <a:gd name="T91" fmla="*/ 432 h 3242"/>
                  <a:gd name="T92" fmla="*/ 1482 w 3161"/>
                  <a:gd name="T93" fmla="*/ 357 h 3242"/>
                  <a:gd name="T94" fmla="*/ 206 w 3161"/>
                  <a:gd name="T95" fmla="*/ 867 h 3242"/>
                  <a:gd name="T96" fmla="*/ 3161 w 3161"/>
                  <a:gd name="T97" fmla="*/ 626 h 3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161" h="3242">
                    <a:moveTo>
                      <a:pt x="1422" y="996"/>
                    </a:moveTo>
                    <a:lnTo>
                      <a:pt x="1659" y="996"/>
                    </a:lnTo>
                    <a:lnTo>
                      <a:pt x="1659" y="1845"/>
                    </a:lnTo>
                    <a:lnTo>
                      <a:pt x="2292" y="2231"/>
                    </a:lnTo>
                    <a:lnTo>
                      <a:pt x="2165" y="2422"/>
                    </a:lnTo>
                    <a:lnTo>
                      <a:pt x="1422" y="1959"/>
                    </a:lnTo>
                    <a:lnTo>
                      <a:pt x="1422" y="996"/>
                    </a:lnTo>
                    <a:close/>
                    <a:moveTo>
                      <a:pt x="1580" y="674"/>
                    </a:moveTo>
                    <a:lnTo>
                      <a:pt x="1493" y="678"/>
                    </a:lnTo>
                    <a:lnTo>
                      <a:pt x="1408" y="687"/>
                    </a:lnTo>
                    <a:lnTo>
                      <a:pt x="1325" y="704"/>
                    </a:lnTo>
                    <a:lnTo>
                      <a:pt x="1244" y="726"/>
                    </a:lnTo>
                    <a:lnTo>
                      <a:pt x="1167" y="754"/>
                    </a:lnTo>
                    <a:lnTo>
                      <a:pt x="1091" y="787"/>
                    </a:lnTo>
                    <a:lnTo>
                      <a:pt x="1019" y="826"/>
                    </a:lnTo>
                    <a:lnTo>
                      <a:pt x="951" y="870"/>
                    </a:lnTo>
                    <a:lnTo>
                      <a:pt x="887" y="919"/>
                    </a:lnTo>
                    <a:lnTo>
                      <a:pt x="825" y="973"/>
                    </a:lnTo>
                    <a:lnTo>
                      <a:pt x="768" y="1031"/>
                    </a:lnTo>
                    <a:lnTo>
                      <a:pt x="715" y="1092"/>
                    </a:lnTo>
                    <a:lnTo>
                      <a:pt x="667" y="1159"/>
                    </a:lnTo>
                    <a:lnTo>
                      <a:pt x="624" y="1228"/>
                    </a:lnTo>
                    <a:lnTo>
                      <a:pt x="585" y="1301"/>
                    </a:lnTo>
                    <a:lnTo>
                      <a:pt x="553" y="1378"/>
                    </a:lnTo>
                    <a:lnTo>
                      <a:pt x="525" y="1456"/>
                    </a:lnTo>
                    <a:lnTo>
                      <a:pt x="503" y="1538"/>
                    </a:lnTo>
                    <a:lnTo>
                      <a:pt x="487" y="1623"/>
                    </a:lnTo>
                    <a:lnTo>
                      <a:pt x="477" y="1709"/>
                    </a:lnTo>
                    <a:lnTo>
                      <a:pt x="474" y="1798"/>
                    </a:lnTo>
                    <a:lnTo>
                      <a:pt x="477" y="1886"/>
                    </a:lnTo>
                    <a:lnTo>
                      <a:pt x="487" y="1973"/>
                    </a:lnTo>
                    <a:lnTo>
                      <a:pt x="503" y="2057"/>
                    </a:lnTo>
                    <a:lnTo>
                      <a:pt x="525" y="2138"/>
                    </a:lnTo>
                    <a:lnTo>
                      <a:pt x="553" y="2218"/>
                    </a:lnTo>
                    <a:lnTo>
                      <a:pt x="585" y="2293"/>
                    </a:lnTo>
                    <a:lnTo>
                      <a:pt x="624" y="2367"/>
                    </a:lnTo>
                    <a:lnTo>
                      <a:pt x="667" y="2435"/>
                    </a:lnTo>
                    <a:lnTo>
                      <a:pt x="715" y="2502"/>
                    </a:lnTo>
                    <a:lnTo>
                      <a:pt x="768" y="2563"/>
                    </a:lnTo>
                    <a:lnTo>
                      <a:pt x="825" y="2621"/>
                    </a:lnTo>
                    <a:lnTo>
                      <a:pt x="887" y="2675"/>
                    </a:lnTo>
                    <a:lnTo>
                      <a:pt x="951" y="2724"/>
                    </a:lnTo>
                    <a:lnTo>
                      <a:pt x="1019" y="2768"/>
                    </a:lnTo>
                    <a:lnTo>
                      <a:pt x="1091" y="2807"/>
                    </a:lnTo>
                    <a:lnTo>
                      <a:pt x="1167" y="2840"/>
                    </a:lnTo>
                    <a:lnTo>
                      <a:pt x="1244" y="2869"/>
                    </a:lnTo>
                    <a:lnTo>
                      <a:pt x="1325" y="2891"/>
                    </a:lnTo>
                    <a:lnTo>
                      <a:pt x="1408" y="2907"/>
                    </a:lnTo>
                    <a:lnTo>
                      <a:pt x="1493" y="2917"/>
                    </a:lnTo>
                    <a:lnTo>
                      <a:pt x="1580" y="2920"/>
                    </a:lnTo>
                    <a:lnTo>
                      <a:pt x="1668" y="2917"/>
                    </a:lnTo>
                    <a:lnTo>
                      <a:pt x="1753" y="2907"/>
                    </a:lnTo>
                    <a:lnTo>
                      <a:pt x="1836" y="2891"/>
                    </a:lnTo>
                    <a:lnTo>
                      <a:pt x="1917" y="2869"/>
                    </a:lnTo>
                    <a:lnTo>
                      <a:pt x="1994" y="2840"/>
                    </a:lnTo>
                    <a:lnTo>
                      <a:pt x="2070" y="2807"/>
                    </a:lnTo>
                    <a:lnTo>
                      <a:pt x="2142" y="2768"/>
                    </a:lnTo>
                    <a:lnTo>
                      <a:pt x="2210" y="2724"/>
                    </a:lnTo>
                    <a:lnTo>
                      <a:pt x="2274" y="2675"/>
                    </a:lnTo>
                    <a:lnTo>
                      <a:pt x="2336" y="2621"/>
                    </a:lnTo>
                    <a:lnTo>
                      <a:pt x="2393" y="2563"/>
                    </a:lnTo>
                    <a:lnTo>
                      <a:pt x="2446" y="2502"/>
                    </a:lnTo>
                    <a:lnTo>
                      <a:pt x="2494" y="2435"/>
                    </a:lnTo>
                    <a:lnTo>
                      <a:pt x="2537" y="2367"/>
                    </a:lnTo>
                    <a:lnTo>
                      <a:pt x="2576" y="2293"/>
                    </a:lnTo>
                    <a:lnTo>
                      <a:pt x="2608" y="2218"/>
                    </a:lnTo>
                    <a:lnTo>
                      <a:pt x="2636" y="2138"/>
                    </a:lnTo>
                    <a:lnTo>
                      <a:pt x="2658" y="2057"/>
                    </a:lnTo>
                    <a:lnTo>
                      <a:pt x="2674" y="1973"/>
                    </a:lnTo>
                    <a:lnTo>
                      <a:pt x="2684" y="1886"/>
                    </a:lnTo>
                    <a:lnTo>
                      <a:pt x="2687" y="1798"/>
                    </a:lnTo>
                    <a:lnTo>
                      <a:pt x="2684" y="1709"/>
                    </a:lnTo>
                    <a:lnTo>
                      <a:pt x="2674" y="1623"/>
                    </a:lnTo>
                    <a:lnTo>
                      <a:pt x="2658" y="1538"/>
                    </a:lnTo>
                    <a:lnTo>
                      <a:pt x="2636" y="1456"/>
                    </a:lnTo>
                    <a:lnTo>
                      <a:pt x="2608" y="1378"/>
                    </a:lnTo>
                    <a:lnTo>
                      <a:pt x="2576" y="1301"/>
                    </a:lnTo>
                    <a:lnTo>
                      <a:pt x="2537" y="1228"/>
                    </a:lnTo>
                    <a:lnTo>
                      <a:pt x="2494" y="1159"/>
                    </a:lnTo>
                    <a:lnTo>
                      <a:pt x="2446" y="1092"/>
                    </a:lnTo>
                    <a:lnTo>
                      <a:pt x="2393" y="1031"/>
                    </a:lnTo>
                    <a:lnTo>
                      <a:pt x="2336" y="973"/>
                    </a:lnTo>
                    <a:lnTo>
                      <a:pt x="2274" y="919"/>
                    </a:lnTo>
                    <a:lnTo>
                      <a:pt x="2210" y="870"/>
                    </a:lnTo>
                    <a:lnTo>
                      <a:pt x="2142" y="826"/>
                    </a:lnTo>
                    <a:lnTo>
                      <a:pt x="2070" y="787"/>
                    </a:lnTo>
                    <a:lnTo>
                      <a:pt x="1994" y="754"/>
                    </a:lnTo>
                    <a:lnTo>
                      <a:pt x="1917" y="726"/>
                    </a:lnTo>
                    <a:lnTo>
                      <a:pt x="1836" y="704"/>
                    </a:lnTo>
                    <a:lnTo>
                      <a:pt x="1753" y="687"/>
                    </a:lnTo>
                    <a:lnTo>
                      <a:pt x="1668" y="678"/>
                    </a:lnTo>
                    <a:lnTo>
                      <a:pt x="1580" y="674"/>
                    </a:lnTo>
                    <a:close/>
                    <a:moveTo>
                      <a:pt x="1580" y="354"/>
                    </a:moveTo>
                    <a:lnTo>
                      <a:pt x="1679" y="357"/>
                    </a:lnTo>
                    <a:lnTo>
                      <a:pt x="1774" y="367"/>
                    </a:lnTo>
                    <a:lnTo>
                      <a:pt x="1868" y="383"/>
                    </a:lnTo>
                    <a:lnTo>
                      <a:pt x="1960" y="405"/>
                    </a:lnTo>
                    <a:lnTo>
                      <a:pt x="2049" y="432"/>
                    </a:lnTo>
                    <a:lnTo>
                      <a:pt x="2136" y="466"/>
                    </a:lnTo>
                    <a:lnTo>
                      <a:pt x="2219" y="506"/>
                    </a:lnTo>
                    <a:lnTo>
                      <a:pt x="2300" y="550"/>
                    </a:lnTo>
                    <a:lnTo>
                      <a:pt x="2378" y="599"/>
                    </a:lnTo>
                    <a:lnTo>
                      <a:pt x="2451" y="653"/>
                    </a:lnTo>
                    <a:lnTo>
                      <a:pt x="2521" y="711"/>
                    </a:lnTo>
                    <a:lnTo>
                      <a:pt x="2588" y="775"/>
                    </a:lnTo>
                    <a:lnTo>
                      <a:pt x="2650" y="842"/>
                    </a:lnTo>
                    <a:lnTo>
                      <a:pt x="2707" y="913"/>
                    </a:lnTo>
                    <a:lnTo>
                      <a:pt x="2761" y="988"/>
                    </a:lnTo>
                    <a:lnTo>
                      <a:pt x="2810" y="1067"/>
                    </a:lnTo>
                    <a:lnTo>
                      <a:pt x="2853" y="1149"/>
                    </a:lnTo>
                    <a:lnTo>
                      <a:pt x="2892" y="1233"/>
                    </a:lnTo>
                    <a:lnTo>
                      <a:pt x="2924" y="1322"/>
                    </a:lnTo>
                    <a:lnTo>
                      <a:pt x="2952" y="1412"/>
                    </a:lnTo>
                    <a:lnTo>
                      <a:pt x="2974" y="1506"/>
                    </a:lnTo>
                    <a:lnTo>
                      <a:pt x="2990" y="1601"/>
                    </a:lnTo>
                    <a:lnTo>
                      <a:pt x="2999" y="1698"/>
                    </a:lnTo>
                    <a:lnTo>
                      <a:pt x="3003" y="1798"/>
                    </a:lnTo>
                    <a:lnTo>
                      <a:pt x="2999" y="1897"/>
                    </a:lnTo>
                    <a:lnTo>
                      <a:pt x="2990" y="1995"/>
                    </a:lnTo>
                    <a:lnTo>
                      <a:pt x="2974" y="2090"/>
                    </a:lnTo>
                    <a:lnTo>
                      <a:pt x="2952" y="2183"/>
                    </a:lnTo>
                    <a:lnTo>
                      <a:pt x="2924" y="2274"/>
                    </a:lnTo>
                    <a:lnTo>
                      <a:pt x="2892" y="2361"/>
                    </a:lnTo>
                    <a:lnTo>
                      <a:pt x="2853" y="2446"/>
                    </a:lnTo>
                    <a:lnTo>
                      <a:pt x="2810" y="2528"/>
                    </a:lnTo>
                    <a:lnTo>
                      <a:pt x="2761" y="2607"/>
                    </a:lnTo>
                    <a:lnTo>
                      <a:pt x="2707" y="2682"/>
                    </a:lnTo>
                    <a:lnTo>
                      <a:pt x="2650" y="2753"/>
                    </a:lnTo>
                    <a:lnTo>
                      <a:pt x="2588" y="2821"/>
                    </a:lnTo>
                    <a:lnTo>
                      <a:pt x="2521" y="2883"/>
                    </a:lnTo>
                    <a:lnTo>
                      <a:pt x="2451" y="2942"/>
                    </a:lnTo>
                    <a:lnTo>
                      <a:pt x="2378" y="2996"/>
                    </a:lnTo>
                    <a:lnTo>
                      <a:pt x="2300" y="3045"/>
                    </a:lnTo>
                    <a:lnTo>
                      <a:pt x="2219" y="3090"/>
                    </a:lnTo>
                    <a:lnTo>
                      <a:pt x="2136" y="3129"/>
                    </a:lnTo>
                    <a:lnTo>
                      <a:pt x="2049" y="3162"/>
                    </a:lnTo>
                    <a:lnTo>
                      <a:pt x="1960" y="3190"/>
                    </a:lnTo>
                    <a:lnTo>
                      <a:pt x="1868" y="3212"/>
                    </a:lnTo>
                    <a:lnTo>
                      <a:pt x="1774" y="3229"/>
                    </a:lnTo>
                    <a:lnTo>
                      <a:pt x="1679" y="3238"/>
                    </a:lnTo>
                    <a:lnTo>
                      <a:pt x="1580" y="3242"/>
                    </a:lnTo>
                    <a:lnTo>
                      <a:pt x="1482" y="3238"/>
                    </a:lnTo>
                    <a:lnTo>
                      <a:pt x="1387" y="3229"/>
                    </a:lnTo>
                    <a:lnTo>
                      <a:pt x="1293" y="3212"/>
                    </a:lnTo>
                    <a:lnTo>
                      <a:pt x="1201" y="3190"/>
                    </a:lnTo>
                    <a:lnTo>
                      <a:pt x="1112" y="3162"/>
                    </a:lnTo>
                    <a:lnTo>
                      <a:pt x="1025" y="3129"/>
                    </a:lnTo>
                    <a:lnTo>
                      <a:pt x="942" y="3090"/>
                    </a:lnTo>
                    <a:lnTo>
                      <a:pt x="861" y="3045"/>
                    </a:lnTo>
                    <a:lnTo>
                      <a:pt x="783" y="2996"/>
                    </a:lnTo>
                    <a:lnTo>
                      <a:pt x="710" y="2942"/>
                    </a:lnTo>
                    <a:lnTo>
                      <a:pt x="640" y="2883"/>
                    </a:lnTo>
                    <a:lnTo>
                      <a:pt x="573" y="2821"/>
                    </a:lnTo>
                    <a:lnTo>
                      <a:pt x="511" y="2753"/>
                    </a:lnTo>
                    <a:lnTo>
                      <a:pt x="454" y="2682"/>
                    </a:lnTo>
                    <a:lnTo>
                      <a:pt x="400" y="2607"/>
                    </a:lnTo>
                    <a:lnTo>
                      <a:pt x="351" y="2528"/>
                    </a:lnTo>
                    <a:lnTo>
                      <a:pt x="308" y="2446"/>
                    </a:lnTo>
                    <a:lnTo>
                      <a:pt x="269" y="2361"/>
                    </a:lnTo>
                    <a:lnTo>
                      <a:pt x="237" y="2274"/>
                    </a:lnTo>
                    <a:lnTo>
                      <a:pt x="209" y="2183"/>
                    </a:lnTo>
                    <a:lnTo>
                      <a:pt x="187" y="2090"/>
                    </a:lnTo>
                    <a:lnTo>
                      <a:pt x="171" y="1995"/>
                    </a:lnTo>
                    <a:lnTo>
                      <a:pt x="162" y="1897"/>
                    </a:lnTo>
                    <a:lnTo>
                      <a:pt x="158" y="1798"/>
                    </a:lnTo>
                    <a:lnTo>
                      <a:pt x="162" y="1698"/>
                    </a:lnTo>
                    <a:lnTo>
                      <a:pt x="171" y="1601"/>
                    </a:lnTo>
                    <a:lnTo>
                      <a:pt x="187" y="1506"/>
                    </a:lnTo>
                    <a:lnTo>
                      <a:pt x="209" y="1412"/>
                    </a:lnTo>
                    <a:lnTo>
                      <a:pt x="237" y="1322"/>
                    </a:lnTo>
                    <a:lnTo>
                      <a:pt x="269" y="1233"/>
                    </a:lnTo>
                    <a:lnTo>
                      <a:pt x="308" y="1149"/>
                    </a:lnTo>
                    <a:lnTo>
                      <a:pt x="351" y="1067"/>
                    </a:lnTo>
                    <a:lnTo>
                      <a:pt x="400" y="988"/>
                    </a:lnTo>
                    <a:lnTo>
                      <a:pt x="454" y="913"/>
                    </a:lnTo>
                    <a:lnTo>
                      <a:pt x="511" y="842"/>
                    </a:lnTo>
                    <a:lnTo>
                      <a:pt x="573" y="775"/>
                    </a:lnTo>
                    <a:lnTo>
                      <a:pt x="640" y="711"/>
                    </a:lnTo>
                    <a:lnTo>
                      <a:pt x="710" y="653"/>
                    </a:lnTo>
                    <a:lnTo>
                      <a:pt x="783" y="599"/>
                    </a:lnTo>
                    <a:lnTo>
                      <a:pt x="861" y="550"/>
                    </a:lnTo>
                    <a:lnTo>
                      <a:pt x="942" y="506"/>
                    </a:lnTo>
                    <a:lnTo>
                      <a:pt x="1025" y="466"/>
                    </a:lnTo>
                    <a:lnTo>
                      <a:pt x="1112" y="432"/>
                    </a:lnTo>
                    <a:lnTo>
                      <a:pt x="1201" y="405"/>
                    </a:lnTo>
                    <a:lnTo>
                      <a:pt x="1293" y="383"/>
                    </a:lnTo>
                    <a:lnTo>
                      <a:pt x="1387" y="367"/>
                    </a:lnTo>
                    <a:lnTo>
                      <a:pt x="1482" y="357"/>
                    </a:lnTo>
                    <a:lnTo>
                      <a:pt x="1580" y="354"/>
                    </a:lnTo>
                    <a:close/>
                    <a:moveTo>
                      <a:pt x="727" y="16"/>
                    </a:moveTo>
                    <a:lnTo>
                      <a:pt x="932" y="257"/>
                    </a:lnTo>
                    <a:lnTo>
                      <a:pt x="206" y="867"/>
                    </a:lnTo>
                    <a:lnTo>
                      <a:pt x="0" y="626"/>
                    </a:lnTo>
                    <a:lnTo>
                      <a:pt x="727" y="16"/>
                    </a:lnTo>
                    <a:close/>
                    <a:moveTo>
                      <a:pt x="2434" y="0"/>
                    </a:moveTo>
                    <a:lnTo>
                      <a:pt x="3161" y="626"/>
                    </a:lnTo>
                    <a:lnTo>
                      <a:pt x="2955" y="867"/>
                    </a:lnTo>
                    <a:lnTo>
                      <a:pt x="2229" y="241"/>
                    </a:lnTo>
                    <a:lnTo>
                      <a:pt x="2434" y="0"/>
                    </a:lnTo>
                    <a:close/>
                  </a:path>
                </a:pathLst>
              </a:custGeom>
              <a:solidFill>
                <a:schemeClr val="bg1"/>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400">
                  <a:solidFill>
                    <a:prstClr val="black"/>
                  </a:solidFill>
                  <a:latin typeface="微軟正黑體" panose="020B0604030504040204" pitchFamily="34" charset="-120"/>
                  <a:ea typeface="微軟正黑體" panose="020B0604030504040204" pitchFamily="34" charset="-120"/>
                </a:endParaRPr>
              </a:p>
            </p:txBody>
          </p:sp>
        </p:grpSp>
      </p:grpSp>
      <p:pic>
        <p:nvPicPr>
          <p:cNvPr id="13" name="Picture 12" descr="one-on-one-meeting.png"/>
          <p:cNvPicPr>
            <a:picLocks noChangeAspect="1"/>
          </p:cNvPicPr>
          <p:nvPr/>
        </p:nvPicPr>
        <p:blipFill rotWithShape="1">
          <a:blip r:embed="rId2" cstate="print">
            <a:extLst>
              <a:ext uri="{28A0092B-C50C-407E-A947-70E740481C1C}">
                <a14:useLocalDpi xmlns:a14="http://schemas.microsoft.com/office/drawing/2010/main" xmlns="" val="0"/>
              </a:ext>
            </a:extLst>
          </a:blip>
          <a:srcRect l="17644" r="16774"/>
          <a:stretch/>
        </p:blipFill>
        <p:spPr>
          <a:xfrm>
            <a:off x="3910264" y="642938"/>
            <a:ext cx="5233737" cy="3857625"/>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rot="16200000" flipH="1">
            <a:off x="2117054" y="2436151"/>
            <a:ext cx="3918859" cy="332438"/>
          </a:xfrm>
          <a:prstGeom prst="rect">
            <a:avLst/>
          </a:prstGeom>
        </p:spPr>
      </p:pic>
    </p:spTree>
    <p:extLst>
      <p:ext uri="{BB962C8B-B14F-4D97-AF65-F5344CB8AC3E}">
        <p14:creationId xmlns:p14="http://schemas.microsoft.com/office/powerpoint/2010/main" xmlns="" val="153994243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animEffect transition="in" filter="fade">
                                      <p:cBhvr>
                                        <p:cTn id="15" dur="500"/>
                                        <p:tgtEl>
                                          <p:spTgt spid="11">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xEl>
                                              <p:pRg st="2" end="2"/>
                                            </p:txEl>
                                          </p:spTgt>
                                        </p:tgtEl>
                                        <p:attrNameLst>
                                          <p:attrName>style.visibility</p:attrName>
                                        </p:attrNameLst>
                                      </p:cBhvr>
                                      <p:to>
                                        <p:strVal val="visible"/>
                                      </p:to>
                                    </p:set>
                                    <p:animEffect transition="in" filter="fade">
                                      <p:cBhvr>
                                        <p:cTn id="18" dur="500"/>
                                        <p:tgtEl>
                                          <p:spTgt spid="11">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xEl>
                                              <p:pRg st="3" end="3"/>
                                            </p:txEl>
                                          </p:spTgt>
                                        </p:tgtEl>
                                        <p:attrNameLst>
                                          <p:attrName>style.visibility</p:attrName>
                                        </p:attrNameLst>
                                      </p:cBhvr>
                                      <p:to>
                                        <p:strVal val="visible"/>
                                      </p:to>
                                    </p:set>
                                    <p:animEffect transition="in" filter="fade">
                                      <p:cBhvr>
                                        <p:cTn id="21" dur="500"/>
                                        <p:tgtEl>
                                          <p:spTgt spid="11">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xEl>
                                              <p:pRg st="4" end="4"/>
                                            </p:txEl>
                                          </p:spTgt>
                                        </p:tgtEl>
                                        <p:attrNameLst>
                                          <p:attrName>style.visibility</p:attrName>
                                        </p:attrNameLst>
                                      </p:cBhvr>
                                      <p:to>
                                        <p:strVal val="visible"/>
                                      </p:to>
                                    </p:set>
                                    <p:animEffect transition="in" filter="fade">
                                      <p:cBhvr>
                                        <p:cTn id="24"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75000"/>
              </a:schemeClr>
            </a:gs>
          </a:gsLst>
          <a:path path="circle">
            <a:fillToRect l="50000" t="130000" r="50000" b="-30000"/>
          </a:path>
        </a:gradFill>
        <a:effectLst/>
      </p:bgPr>
    </p:bg>
    <p:spTree>
      <p:nvGrpSpPr>
        <p:cNvPr id="1" name=""/>
        <p:cNvGrpSpPr/>
        <p:nvPr/>
      </p:nvGrpSpPr>
      <p:grpSpPr>
        <a:xfrm>
          <a:off x="0" y="0"/>
          <a:ext cx="0" cy="0"/>
          <a:chOff x="0" y="0"/>
          <a:chExt cx="0" cy="0"/>
        </a:xfrm>
      </p:grpSpPr>
      <p:sp>
        <p:nvSpPr>
          <p:cNvPr id="4" name="Rectangle 3"/>
          <p:cNvSpPr/>
          <p:nvPr/>
        </p:nvSpPr>
        <p:spPr>
          <a:xfrm>
            <a:off x="20" y="186408"/>
            <a:ext cx="9144000" cy="561575"/>
          </a:xfrm>
          <a:prstGeom prst="rect">
            <a:avLst/>
          </a:prstGeom>
        </p:spPr>
        <p:txBody>
          <a:bodyPr wrap="square" lIns="68463" tIns="34232" rIns="68463" bIns="34232">
            <a:spAutoFit/>
          </a:bodyPr>
          <a:lstStyle/>
          <a:p>
            <a:pPr algn="ctr" defTabSz="684629"/>
            <a:r>
              <a:rPr lang="en-US" altLang="zh-HK" sz="3200" b="1" i="0" cap="all" dirty="0" smtClean="0">
                <a:solidFill>
                  <a:srgbClr val="443988"/>
                </a:solidFill>
                <a:latin typeface="微軟正黑體" panose="020B0604030504040204" pitchFamily="34" charset="-120"/>
                <a:ea typeface="微軟正黑體" panose="020B0604030504040204" pitchFamily="34" charset="-120"/>
              </a:rPr>
              <a:t>R</a:t>
            </a:r>
            <a:r>
              <a:rPr lang="zh-HK" sz="3200" b="1" i="0" cap="all" dirty="0" smtClean="0">
                <a:solidFill>
                  <a:srgbClr val="443988"/>
                </a:solidFill>
                <a:latin typeface="微軟正黑體" panose="020B0604030504040204" pitchFamily="34" charset="-120"/>
                <a:ea typeface="微軟正黑體" panose="020B0604030504040204" pitchFamily="34" charset="-120"/>
              </a:rPr>
              <a:t>etai</a:t>
            </a:r>
            <a:r>
              <a:rPr lang="en-US" altLang="zh-HK" sz="3200" b="1" i="0" cap="all" dirty="0" smtClean="0">
                <a:solidFill>
                  <a:srgbClr val="443988"/>
                </a:solidFill>
                <a:latin typeface="微軟正黑體" panose="020B0604030504040204" pitchFamily="34" charset="-120"/>
                <a:ea typeface="微軟正黑體" panose="020B0604030504040204" pitchFamily="34" charset="-120"/>
              </a:rPr>
              <a:t>ling target</a:t>
            </a:r>
            <a:endParaRPr lang="zh-HK" sz="3200" b="1" i="0" cap="all" dirty="0" smtClean="0">
              <a:solidFill>
                <a:srgbClr val="443988"/>
              </a:solidFill>
              <a:latin typeface="微軟正黑體" panose="020B0604030504040204" pitchFamily="34" charset="-120"/>
              <a:ea typeface="微軟正黑體" panose="020B0604030504040204" pitchFamily="34" charset="-120"/>
            </a:endParaRPr>
          </a:p>
        </p:txBody>
      </p:sp>
      <p:sp>
        <p:nvSpPr>
          <p:cNvPr id="5" name="Rectangle 4"/>
          <p:cNvSpPr/>
          <p:nvPr/>
        </p:nvSpPr>
        <p:spPr>
          <a:xfrm>
            <a:off x="1143018" y="764355"/>
            <a:ext cx="7007753" cy="1731126"/>
          </a:xfrm>
          <a:prstGeom prst="rect">
            <a:avLst/>
          </a:prstGeom>
        </p:spPr>
        <p:txBody>
          <a:bodyPr wrap="square" lIns="68463" tIns="34232" rIns="68463" bIns="34232">
            <a:spAutoFit/>
          </a:bodyPr>
          <a:lstStyle/>
          <a:p>
            <a:pPr algn="ctr" defTabSz="684629"/>
            <a:r>
              <a:rPr lang="zh-HK" b="0" i="0" dirty="0" smtClean="0">
                <a:solidFill>
                  <a:srgbClr val="000000"/>
                </a:solidFill>
                <a:latin typeface="微軟正黑體" panose="020B0604030504040204" pitchFamily="34" charset="-120"/>
                <a:ea typeface="微軟正黑體" panose="020B0604030504040204" pitchFamily="34" charset="-120"/>
              </a:rPr>
              <a:t>The monthly target of new UFO is to purchase and use products and obtain 200 BV and 20 IBV </a:t>
            </a:r>
          </a:p>
          <a:p>
            <a:pPr algn="ctr" defTabSz="684629"/>
            <a:r>
              <a:rPr lang="zh-HK" b="0" i="0" dirty="0" smtClean="0">
                <a:solidFill>
                  <a:srgbClr val="000000"/>
                </a:solidFill>
                <a:latin typeface="微軟正黑體" panose="020B0604030504040204" pitchFamily="34" charset="-120"/>
                <a:ea typeface="微軟正黑體" panose="020B0604030504040204" pitchFamily="34" charset="-120"/>
              </a:rPr>
              <a:t>To register a minimum of 10 preferred customers, and encourage each of them to purchase products and obtain at least 30 BV / 20 IBV every month. </a:t>
            </a:r>
          </a:p>
          <a:p>
            <a:pPr algn="ctr" defTabSz="684629"/>
            <a:r>
              <a:rPr lang="zh-HK" b="0" i="0" dirty="0" smtClean="0">
                <a:solidFill>
                  <a:srgbClr val="000000"/>
                </a:solidFill>
                <a:latin typeface="微軟正黑體" panose="020B0604030504040204" pitchFamily="34" charset="-120"/>
                <a:ea typeface="微軟正黑體" panose="020B0604030504040204" pitchFamily="34" charset="-120"/>
              </a:rPr>
              <a:t>to produce 300 BV and 200 IBV</a:t>
            </a:r>
          </a:p>
        </p:txBody>
      </p:sp>
      <p:sp>
        <p:nvSpPr>
          <p:cNvPr id="6" name="TextBox 5"/>
          <p:cNvSpPr txBox="1"/>
          <p:nvPr/>
        </p:nvSpPr>
        <p:spPr>
          <a:xfrm>
            <a:off x="662152" y="3755174"/>
            <a:ext cx="7803931" cy="438464"/>
          </a:xfrm>
          <a:prstGeom prst="rect">
            <a:avLst/>
          </a:prstGeom>
          <a:noFill/>
        </p:spPr>
        <p:txBody>
          <a:bodyPr wrap="square" lIns="68463" tIns="34232" rIns="68463" bIns="34232">
            <a:spAutoFit/>
          </a:bodyPr>
          <a:lstStyle/>
          <a:p>
            <a:pPr marL="0" lvl="1" algn="ctr" defTabSz="342315">
              <a:defRPr/>
            </a:pPr>
            <a:r>
              <a:rPr lang="zh-HK" sz="2400" b="1" i="0" dirty="0" smtClean="0">
                <a:solidFill>
                  <a:srgbClr val="443988"/>
                </a:solidFill>
                <a:latin typeface="微軟正黑體" panose="020B0604030504040204" pitchFamily="34" charset="-120"/>
                <a:ea typeface="微軟正黑體" panose="020B0604030504040204" pitchFamily="34" charset="-120"/>
              </a:rPr>
              <a:t>Preferred customers = 30 BV and 20 IBV</a:t>
            </a:r>
          </a:p>
        </p:txBody>
      </p:sp>
      <p:grpSp>
        <p:nvGrpSpPr>
          <p:cNvPr id="2" name="Group 1"/>
          <p:cNvGrpSpPr/>
          <p:nvPr/>
        </p:nvGrpSpPr>
        <p:grpSpPr>
          <a:xfrm>
            <a:off x="2717601" y="2470316"/>
            <a:ext cx="3708797" cy="1411964"/>
            <a:chOff x="3863758" y="2672377"/>
            <a:chExt cx="4945062" cy="2510158"/>
          </a:xfrm>
        </p:grpSpPr>
        <p:pic>
          <p:nvPicPr>
            <p:cNvPr id="7" name="Picture 9" descr="20120709_PeopleLeadToMorePeople_NewLookFinal_REVISION_1.pn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143158" y="2672377"/>
              <a:ext cx="4143375" cy="2071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p:cNvSpPr txBox="1"/>
            <p:nvPr/>
          </p:nvSpPr>
          <p:spPr>
            <a:xfrm>
              <a:off x="3863758" y="3048615"/>
              <a:ext cx="725487" cy="2133918"/>
            </a:xfrm>
            <a:prstGeom prst="rect">
              <a:avLst/>
            </a:prstGeom>
            <a:noFill/>
          </p:spPr>
          <p:txBody>
            <a:bodyPr>
              <a:spAutoFit/>
            </a:bodyPr>
            <a:lstStyle/>
            <a:p>
              <a:pPr defTabSz="342315">
                <a:defRPr/>
              </a:pPr>
              <a:r>
                <a:rPr lang="zh-HK" sz="1200" b="0" i="0" dirty="0" smtClean="0">
                  <a:solidFill>
                    <a:srgbClr val="00203F"/>
                  </a:solidFill>
                  <a:ea typeface="SimSun" pitchFamily="18" charset="0"/>
                </a:rPr>
                <a:t>PC -</a:t>
              </a:r>
            </a:p>
            <a:p>
              <a:pPr defTabSz="342315">
                <a:defRPr/>
              </a:pPr>
              <a:r>
                <a:rPr lang="zh-HK" sz="1200" b="0" i="0" dirty="0" smtClean="0">
                  <a:solidFill>
                    <a:srgbClr val="00203F"/>
                  </a:solidFill>
                  <a:ea typeface="SimSun" pitchFamily="18" charset="0"/>
                </a:rPr>
                <a:t>PC -</a:t>
              </a:r>
            </a:p>
            <a:p>
              <a:pPr defTabSz="342315">
                <a:defRPr/>
              </a:pPr>
              <a:r>
                <a:rPr lang="zh-HK" sz="1200" b="0" i="0" dirty="0" smtClean="0">
                  <a:solidFill>
                    <a:srgbClr val="00203F"/>
                  </a:solidFill>
                  <a:ea typeface="SimSun" pitchFamily="18" charset="0"/>
                </a:rPr>
                <a:t>PC -</a:t>
              </a:r>
            </a:p>
            <a:p>
              <a:pPr defTabSz="342315">
                <a:defRPr/>
              </a:pPr>
              <a:r>
                <a:rPr lang="zh-HK" sz="1200" b="0" i="0" dirty="0" smtClean="0">
                  <a:solidFill>
                    <a:srgbClr val="00203F"/>
                  </a:solidFill>
                  <a:ea typeface="SimSun" pitchFamily="18" charset="0"/>
                </a:rPr>
                <a:t>PC -</a:t>
              </a:r>
            </a:p>
            <a:p>
              <a:pPr defTabSz="342315">
                <a:defRPr/>
              </a:pPr>
              <a:r>
                <a:rPr lang="zh-HK" sz="1200" b="0" i="0" dirty="0" smtClean="0">
                  <a:solidFill>
                    <a:srgbClr val="00203F"/>
                  </a:solidFill>
                  <a:ea typeface="SimSun" pitchFamily="18" charset="0"/>
                </a:rPr>
                <a:t>PC -</a:t>
              </a:r>
            </a:p>
            <a:p>
              <a:pPr defTabSz="342315">
                <a:defRPr/>
              </a:pPr>
              <a:endParaRPr lang="en-US" sz="1200" dirty="0">
                <a:solidFill>
                  <a:srgbClr val="00203F"/>
                </a:solidFill>
                <a:ea typeface="ＭＳ Ｐゴシック" charset="0"/>
                <a:cs typeface="Arial"/>
              </a:endParaRPr>
            </a:p>
          </p:txBody>
        </p:sp>
        <p:sp>
          <p:nvSpPr>
            <p:cNvPr id="9" name="TextBox 8"/>
            <p:cNvSpPr txBox="1"/>
            <p:nvPr/>
          </p:nvSpPr>
          <p:spPr>
            <a:xfrm>
              <a:off x="8083333" y="3048617"/>
              <a:ext cx="725487" cy="2133918"/>
            </a:xfrm>
            <a:prstGeom prst="rect">
              <a:avLst/>
            </a:prstGeom>
            <a:noFill/>
          </p:spPr>
          <p:txBody>
            <a:bodyPr>
              <a:spAutoFit/>
            </a:bodyPr>
            <a:lstStyle/>
            <a:p>
              <a:pPr defTabSz="342315">
                <a:defRPr/>
              </a:pPr>
              <a:r>
                <a:rPr lang="zh-HK" sz="1200" b="0" i="0" dirty="0" smtClean="0">
                  <a:solidFill>
                    <a:srgbClr val="00203F"/>
                  </a:solidFill>
                  <a:ea typeface="SimSun" pitchFamily="18" charset="0"/>
                </a:rPr>
                <a:t>PC -</a:t>
              </a:r>
            </a:p>
            <a:p>
              <a:pPr defTabSz="342315">
                <a:defRPr/>
              </a:pPr>
              <a:r>
                <a:rPr lang="zh-HK" sz="1200" b="0" i="0" dirty="0" smtClean="0">
                  <a:solidFill>
                    <a:srgbClr val="00203F"/>
                  </a:solidFill>
                  <a:ea typeface="SimSun" pitchFamily="18" charset="0"/>
                </a:rPr>
                <a:t>PC -</a:t>
              </a:r>
            </a:p>
            <a:p>
              <a:pPr defTabSz="342315">
                <a:defRPr/>
              </a:pPr>
              <a:r>
                <a:rPr lang="zh-HK" sz="1200" b="0" i="0" dirty="0" smtClean="0">
                  <a:solidFill>
                    <a:srgbClr val="00203F"/>
                  </a:solidFill>
                  <a:ea typeface="SimSun" pitchFamily="18" charset="0"/>
                </a:rPr>
                <a:t>PC -</a:t>
              </a:r>
            </a:p>
            <a:p>
              <a:pPr defTabSz="342315">
                <a:defRPr/>
              </a:pPr>
              <a:r>
                <a:rPr lang="zh-HK" sz="1200" b="0" i="0" dirty="0" smtClean="0">
                  <a:solidFill>
                    <a:srgbClr val="00203F"/>
                  </a:solidFill>
                  <a:ea typeface="SimSun" pitchFamily="18" charset="0"/>
                </a:rPr>
                <a:t>PC -</a:t>
              </a:r>
            </a:p>
            <a:p>
              <a:pPr defTabSz="342315">
                <a:defRPr/>
              </a:pPr>
              <a:r>
                <a:rPr lang="zh-HK" sz="1200" b="0" i="0" dirty="0" smtClean="0">
                  <a:solidFill>
                    <a:srgbClr val="00203F"/>
                  </a:solidFill>
                  <a:ea typeface="SimSun" pitchFamily="18" charset="0"/>
                </a:rPr>
                <a:t>PC -</a:t>
              </a:r>
            </a:p>
            <a:p>
              <a:pPr defTabSz="342315">
                <a:defRPr/>
              </a:pPr>
              <a:endParaRPr lang="en-US" sz="1200" dirty="0">
                <a:solidFill>
                  <a:srgbClr val="00203F"/>
                </a:solidFill>
                <a:ea typeface="ＭＳ Ｐゴシック" charset="0"/>
                <a:cs typeface="Arial"/>
              </a:endParaRPr>
            </a:p>
          </p:txBody>
        </p:sp>
      </p:grpSp>
      <p:sp>
        <p:nvSpPr>
          <p:cNvPr id="10" name="Rectangle 9"/>
          <p:cNvSpPr/>
          <p:nvPr/>
        </p:nvSpPr>
        <p:spPr>
          <a:xfrm>
            <a:off x="0" y="4179721"/>
            <a:ext cx="9144000" cy="315354"/>
          </a:xfrm>
          <a:prstGeom prst="rect">
            <a:avLst/>
          </a:prstGeom>
        </p:spPr>
        <p:txBody>
          <a:bodyPr wrap="square" lIns="68463" tIns="34232" rIns="68463" bIns="34232">
            <a:spAutoFit/>
          </a:bodyPr>
          <a:lstStyle/>
          <a:p>
            <a:pPr marL="0" lvl="1" algn="ctr" defTabSz="342315">
              <a:defRPr/>
            </a:pPr>
            <a:r>
              <a:rPr lang="zh-HK" sz="1600" b="0" i="0" dirty="0" smtClean="0">
                <a:latin typeface="微軟正黑體" panose="020B0604030504040204" pitchFamily="34" charset="-120"/>
                <a:ea typeface="微軟正黑體" panose="020B0604030504040204" pitchFamily="34" charset="-120"/>
              </a:rPr>
              <a:t>UFO </a:t>
            </a:r>
            <a:r>
              <a:rPr lang="en-US" altLang="zh-HK" sz="1600" b="0" i="0" dirty="0" smtClean="0">
                <a:latin typeface="微軟正黑體" panose="020B0604030504040204" pitchFamily="34" charset="-120"/>
                <a:ea typeface="微軟正黑體" panose="020B0604030504040204" pitchFamily="34" charset="-120"/>
              </a:rPr>
              <a:t>purchases</a:t>
            </a:r>
            <a:r>
              <a:rPr lang="zh-HK" sz="1600" b="0" i="0" dirty="0" smtClean="0">
                <a:latin typeface="微軟正黑體" panose="020B0604030504040204" pitchFamily="34" charset="-120"/>
                <a:ea typeface="微軟正黑體" panose="020B0604030504040204" pitchFamily="34" charset="-120"/>
              </a:rPr>
              <a:t> 500 BV and 220 IBV every month. </a:t>
            </a:r>
          </a:p>
        </p:txBody>
      </p:sp>
    </p:spTree>
    <p:extLst>
      <p:ext uri="{BB962C8B-B14F-4D97-AF65-F5344CB8AC3E}">
        <p14:creationId xmlns:p14="http://schemas.microsoft.com/office/powerpoint/2010/main" xmlns="" val="12983444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75000"/>
              </a:schemeClr>
            </a:gs>
          </a:gsLst>
          <a:path path="circle">
            <a:fillToRect l="50000" t="130000" r="50000" b="-30000"/>
          </a:path>
        </a:gradFill>
        <a:effectLst/>
      </p:bgPr>
    </p:bg>
    <p:spTree>
      <p:nvGrpSpPr>
        <p:cNvPr id="1" name=""/>
        <p:cNvGrpSpPr/>
        <p:nvPr/>
      </p:nvGrpSpPr>
      <p:grpSpPr>
        <a:xfrm>
          <a:off x="0" y="0"/>
          <a:ext cx="0" cy="0"/>
          <a:chOff x="0" y="0"/>
          <a:chExt cx="0" cy="0"/>
        </a:xfrm>
      </p:grpSpPr>
      <p:pic>
        <p:nvPicPr>
          <p:cNvPr id="6151" name="Picture 7" descr="T:\Field Training\Field Training\North America\NA_ENGLISH\B5 update\images\Base-10-BDCs.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41303" y="1819108"/>
            <a:ext cx="7281377" cy="2464594"/>
          </a:xfrm>
          <a:prstGeom prst="rect">
            <a:avLst/>
          </a:prstGeom>
          <a:noFill/>
          <a:extLst>
            <a:ext uri="{909E8E84-426E-40DD-AFC4-6F175D3DCCD1}">
              <a14:hiddenFill xmlns:a14="http://schemas.microsoft.com/office/drawing/2010/main" xmlns="">
                <a:solidFill>
                  <a:srgbClr val="FFFFFF"/>
                </a:solidFill>
              </a14:hiddenFill>
            </a:ext>
          </a:extLst>
        </p:spPr>
      </p:pic>
      <p:pic>
        <p:nvPicPr>
          <p:cNvPr id="6152" name="Picture 8" descr="T:\Field Training\Field Training\North America\NA_ENGLISH\B5 update\images\Base-10-BV1.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83174" y="2760162"/>
            <a:ext cx="6977690" cy="1228279"/>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p:cNvSpPr/>
          <p:nvPr/>
        </p:nvSpPr>
        <p:spPr>
          <a:xfrm>
            <a:off x="679851" y="90393"/>
            <a:ext cx="7713407" cy="592353"/>
          </a:xfrm>
          <a:prstGeom prst="rect">
            <a:avLst/>
          </a:prstGeom>
        </p:spPr>
        <p:txBody>
          <a:bodyPr wrap="square" lIns="68463" tIns="34232" rIns="68463" bIns="34232">
            <a:spAutoFit/>
          </a:bodyPr>
          <a:lstStyle/>
          <a:p>
            <a:pPr algn="ctr" defTabSz="684629"/>
            <a:r>
              <a:rPr lang="zh-HK" sz="2000" b="0" i="0" cap="all" dirty="0" smtClean="0">
                <a:solidFill>
                  <a:srgbClr val="443988"/>
                </a:solidFill>
                <a:latin typeface="微軟正黑體" panose="020B0604030504040204" pitchFamily="34" charset="-120"/>
                <a:ea typeface="微軟正黑體" panose="020B0604030504040204" pitchFamily="34" charset="-120"/>
              </a:rPr>
              <a:t>Business goal - Base 10, seven strong</a:t>
            </a:r>
          </a:p>
          <a:p>
            <a:pPr algn="ctr" defTabSz="684629"/>
            <a:r>
              <a:rPr lang="zh-HK" sz="1400" b="0" i="0" cap="all" dirty="0" smtClean="0">
                <a:solidFill>
                  <a:srgbClr val="443988"/>
                </a:solidFill>
                <a:latin typeface="微軟正黑體" panose="020B0604030504040204" pitchFamily="34" charset="-120"/>
                <a:ea typeface="微軟正黑體" panose="020B0604030504040204" pitchFamily="34" charset="-120"/>
              </a:rPr>
              <a:t>7 UFO, 10 preferred customers for each</a:t>
            </a:r>
          </a:p>
        </p:txBody>
      </p:sp>
      <p:sp>
        <p:nvSpPr>
          <p:cNvPr id="5" name="Rectangle 4"/>
          <p:cNvSpPr/>
          <p:nvPr/>
        </p:nvSpPr>
        <p:spPr>
          <a:xfrm>
            <a:off x="186683" y="799162"/>
            <a:ext cx="8699742" cy="715463"/>
          </a:xfrm>
          <a:prstGeom prst="rect">
            <a:avLst/>
          </a:prstGeom>
        </p:spPr>
        <p:txBody>
          <a:bodyPr wrap="square" lIns="68463" tIns="34232" rIns="68463" bIns="34232">
            <a:spAutoFit/>
          </a:bodyPr>
          <a:lstStyle/>
          <a:p>
            <a:pPr algn="ctr" defTabSz="684629"/>
            <a:r>
              <a:rPr lang="en-US" altLang="zh-HK" sz="1400" dirty="0">
                <a:solidFill>
                  <a:srgbClr val="000000"/>
                </a:solidFill>
                <a:latin typeface="微軟正黑體" panose="020B0604030504040204" pitchFamily="34" charset="-120"/>
                <a:ea typeface="微軟正黑體" panose="020B0604030504040204" pitchFamily="34" charset="-120"/>
              </a:rPr>
              <a:t>E</a:t>
            </a:r>
            <a:r>
              <a:rPr lang="zh-HK" sz="1400" b="0" i="0" dirty="0" smtClean="0">
                <a:solidFill>
                  <a:srgbClr val="000000"/>
                </a:solidFill>
                <a:latin typeface="微軟正黑體" panose="020B0604030504040204" pitchFamily="34" charset="-120"/>
                <a:ea typeface="微軟正黑體" panose="020B0604030504040204" pitchFamily="34" charset="-120"/>
              </a:rPr>
              <a:t>ach of UFO can </a:t>
            </a:r>
            <a:r>
              <a:rPr lang="en-US" altLang="zh-HK" sz="1400" b="0" i="0" dirty="0" smtClean="0">
                <a:solidFill>
                  <a:srgbClr val="000000"/>
                </a:solidFill>
                <a:latin typeface="微軟正黑體" panose="020B0604030504040204" pitchFamily="34" charset="-120"/>
                <a:ea typeface="微軟正黑體" panose="020B0604030504040204" pitchFamily="34" charset="-120"/>
              </a:rPr>
              <a:t>purchase</a:t>
            </a:r>
            <a:r>
              <a:rPr lang="zh-HK" sz="1400" b="0" i="0" dirty="0" smtClean="0">
                <a:solidFill>
                  <a:srgbClr val="000000"/>
                </a:solidFill>
                <a:latin typeface="微軟正黑體" panose="020B0604030504040204" pitchFamily="34" charset="-120"/>
                <a:ea typeface="微軟正黑體" panose="020B0604030504040204" pitchFamily="34" charset="-120"/>
              </a:rPr>
              <a:t> 500 BV a</a:t>
            </a:r>
            <a:r>
              <a:rPr lang="en-US" altLang="zh-HK" sz="1400" b="0" i="0" dirty="0" err="1" smtClean="0">
                <a:solidFill>
                  <a:srgbClr val="000000"/>
                </a:solidFill>
                <a:latin typeface="微軟正黑體" panose="020B0604030504040204" pitchFamily="34" charset="-120"/>
                <a:ea typeface="微軟正黑體" panose="020B0604030504040204" pitchFamily="34" charset="-120"/>
              </a:rPr>
              <a:t>nd</a:t>
            </a:r>
            <a:r>
              <a:rPr lang="zh-HK" sz="1400" b="0" i="0" dirty="0" smtClean="0">
                <a:solidFill>
                  <a:srgbClr val="000000"/>
                </a:solidFill>
                <a:latin typeface="微軟正黑體" panose="020B0604030504040204" pitchFamily="34" charset="-120"/>
                <a:ea typeface="微軟正黑體" panose="020B0604030504040204" pitchFamily="34" charset="-120"/>
              </a:rPr>
              <a:t> 200IBV every month </a:t>
            </a:r>
            <a:endParaRPr lang="en-US" altLang="zh-HK" sz="1400" b="0" i="0" dirty="0" smtClean="0">
              <a:solidFill>
                <a:srgbClr val="000000"/>
              </a:solidFill>
              <a:latin typeface="微軟正黑體" panose="020B0604030504040204" pitchFamily="34" charset="-120"/>
              <a:ea typeface="微軟正黑體" panose="020B0604030504040204" pitchFamily="34" charset="-120"/>
            </a:endParaRPr>
          </a:p>
          <a:p>
            <a:pPr algn="ctr" defTabSz="684629"/>
            <a:r>
              <a:rPr lang="zh-HK" sz="1400" b="0" i="0" dirty="0" smtClean="0">
                <a:solidFill>
                  <a:srgbClr val="000000"/>
                </a:solidFill>
                <a:latin typeface="微軟正黑體" panose="020B0604030504040204" pitchFamily="34" charset="-120"/>
                <a:ea typeface="微軟正黑體" panose="020B0604030504040204" pitchFamily="34" charset="-120"/>
              </a:rPr>
              <a:t>(Personal puchase and </a:t>
            </a:r>
            <a:r>
              <a:rPr lang="en-US" altLang="zh-HK" sz="1400" b="0" i="0" dirty="0" smtClean="0">
                <a:solidFill>
                  <a:srgbClr val="000000"/>
                </a:solidFill>
                <a:latin typeface="微軟正黑體" panose="020B0604030504040204" pitchFamily="34" charset="-120"/>
                <a:ea typeface="微軟正黑體" panose="020B0604030504040204" pitchFamily="34" charset="-120"/>
              </a:rPr>
              <a:t>P</a:t>
            </a:r>
            <a:r>
              <a:rPr lang="zh-HK" sz="1400" b="0" i="0" dirty="0" smtClean="0">
                <a:solidFill>
                  <a:srgbClr val="000000"/>
                </a:solidFill>
                <a:latin typeface="微軟正黑體" panose="020B0604030504040204" pitchFamily="34" charset="-120"/>
                <a:ea typeface="微軟正黑體" panose="020B0604030504040204" pitchFamily="34" charset="-120"/>
              </a:rPr>
              <a:t>refe</a:t>
            </a:r>
            <a:r>
              <a:rPr lang="en-US" altLang="zh-HK" sz="1400" b="0" i="0" dirty="0" err="1" smtClean="0">
                <a:solidFill>
                  <a:srgbClr val="000000"/>
                </a:solidFill>
                <a:latin typeface="微軟正黑體" panose="020B0604030504040204" pitchFamily="34" charset="-120"/>
                <a:ea typeface="微軟正黑體" panose="020B0604030504040204" pitchFamily="34" charset="-120"/>
              </a:rPr>
              <a:t>rred</a:t>
            </a:r>
            <a:r>
              <a:rPr lang="en-US" altLang="zh-HK" sz="1400" b="0" i="0" dirty="0" smtClean="0">
                <a:solidFill>
                  <a:srgbClr val="000000"/>
                </a:solidFill>
                <a:latin typeface="微軟正黑體" panose="020B0604030504040204" pitchFamily="34" charset="-120"/>
                <a:ea typeface="微軟正黑體" panose="020B0604030504040204" pitchFamily="34" charset="-120"/>
              </a:rPr>
              <a:t> C</a:t>
            </a:r>
            <a:r>
              <a:rPr lang="zh-HK" sz="1400" b="0" i="0" dirty="0" smtClean="0">
                <a:solidFill>
                  <a:srgbClr val="000000"/>
                </a:solidFill>
                <a:latin typeface="微軟正黑體" panose="020B0604030504040204" pitchFamily="34" charset="-120"/>
                <a:ea typeface="微軟正黑體" panose="020B0604030504040204" pitchFamily="34" charset="-120"/>
              </a:rPr>
              <a:t>ustomers purchase)</a:t>
            </a:r>
          </a:p>
          <a:p>
            <a:pPr algn="ctr" defTabSz="684629"/>
            <a:r>
              <a:rPr lang="zh-HK" sz="1400" b="0" i="0" dirty="0" smtClean="0">
                <a:solidFill>
                  <a:srgbClr val="000000"/>
                </a:solidFill>
                <a:latin typeface="微軟正黑體" panose="020B0604030504040204" pitchFamily="34" charset="-120"/>
                <a:ea typeface="微軟正黑體" panose="020B0604030504040204" pitchFamily="34" charset="-120"/>
              </a:rPr>
              <a:t> Commission = Earn $2300 from BV every month and earn </a:t>
            </a:r>
            <a:r>
              <a:rPr lang="en-US" altLang="zh-HK" sz="1400" b="0" i="0" dirty="0" smtClean="0">
                <a:solidFill>
                  <a:srgbClr val="000000"/>
                </a:solidFill>
                <a:latin typeface="微軟正黑體" panose="020B0604030504040204" pitchFamily="34" charset="-120"/>
                <a:ea typeface="微軟正黑體" panose="020B0604030504040204" pitchFamily="34" charset="-120"/>
              </a:rPr>
              <a:t>$</a:t>
            </a:r>
            <a:r>
              <a:rPr lang="zh-HK" sz="1400" b="0" i="0" dirty="0" smtClean="0">
                <a:solidFill>
                  <a:srgbClr val="000000"/>
                </a:solidFill>
                <a:latin typeface="微軟正黑體" panose="020B0604030504040204" pitchFamily="34" charset="-120"/>
                <a:ea typeface="微軟正黑體" panose="020B0604030504040204" pitchFamily="34" charset="-120"/>
              </a:rPr>
              <a:t>2300 from IBV every two months</a:t>
            </a:r>
          </a:p>
        </p:txBody>
      </p:sp>
      <p:sp>
        <p:nvSpPr>
          <p:cNvPr id="12" name="Text Box 230"/>
          <p:cNvSpPr txBox="1">
            <a:spLocks noChangeArrowheads="1"/>
          </p:cNvSpPr>
          <p:nvPr/>
        </p:nvSpPr>
        <p:spPr bwMode="auto">
          <a:xfrm>
            <a:off x="3578211" y="2782863"/>
            <a:ext cx="1984394" cy="407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8463" tIns="34232" rIns="68463" bIns="3423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684629"/>
            <a:r>
              <a:rPr lang="zh-HK" sz="1100" b="0" i="0" dirty="0" smtClean="0"/>
              <a:t>500 BV &amp; 200 IBV Points can be held</a:t>
            </a:r>
          </a:p>
        </p:txBody>
      </p:sp>
      <p:sp>
        <p:nvSpPr>
          <p:cNvPr id="13" name="Text Box 231"/>
          <p:cNvSpPr txBox="1">
            <a:spLocks noChangeArrowheads="1"/>
          </p:cNvSpPr>
          <p:nvPr/>
        </p:nvSpPr>
        <p:spPr bwMode="auto">
          <a:xfrm>
            <a:off x="1885250" y="3415473"/>
            <a:ext cx="1159377" cy="2384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463" tIns="34232" rIns="68463" bIns="3423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684629"/>
            <a:r>
              <a:rPr lang="zh-HK" sz="1100" b="1" i="0" dirty="0" smtClean="0">
                <a:solidFill>
                  <a:srgbClr val="00203F"/>
                </a:solidFill>
                <a:ea typeface="SimSun" pitchFamily="18" charset="0"/>
              </a:rPr>
              <a:t>500 BV &amp; 200 IBV</a:t>
            </a:r>
          </a:p>
        </p:txBody>
      </p:sp>
      <p:grpSp>
        <p:nvGrpSpPr>
          <p:cNvPr id="2" name="Group 1"/>
          <p:cNvGrpSpPr/>
          <p:nvPr/>
        </p:nvGrpSpPr>
        <p:grpSpPr>
          <a:xfrm>
            <a:off x="1495010" y="2144589"/>
            <a:ext cx="6140729" cy="280093"/>
            <a:chOff x="2651114" y="3084973"/>
            <a:chExt cx="8187637" cy="497939"/>
          </a:xfrm>
        </p:grpSpPr>
        <p:sp>
          <p:nvSpPr>
            <p:cNvPr id="14" name="Text Box 237"/>
            <p:cNvSpPr txBox="1">
              <a:spLocks noChangeArrowheads="1"/>
            </p:cNvSpPr>
            <p:nvPr/>
          </p:nvSpPr>
          <p:spPr bwMode="auto">
            <a:xfrm>
              <a:off x="8592598" y="3090473"/>
              <a:ext cx="2246153" cy="492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684629">
                <a:spcBef>
                  <a:spcPct val="50000"/>
                </a:spcBef>
              </a:pPr>
              <a:r>
                <a:rPr lang="zh-HK" sz="1200" b="1" i="0" dirty="0" smtClean="0">
                  <a:solidFill>
                    <a:srgbClr val="00203F"/>
                  </a:solidFill>
                  <a:ea typeface="SimSun" pitchFamily="18" charset="0"/>
                </a:rPr>
                <a:t>1500 BV &amp; 600 IBV</a:t>
              </a:r>
            </a:p>
          </p:txBody>
        </p:sp>
        <p:sp>
          <p:nvSpPr>
            <p:cNvPr id="15" name="Text Box 239"/>
            <p:cNvSpPr txBox="1">
              <a:spLocks noChangeArrowheads="1"/>
            </p:cNvSpPr>
            <p:nvPr/>
          </p:nvSpPr>
          <p:spPr bwMode="auto">
            <a:xfrm>
              <a:off x="2651114" y="3084973"/>
              <a:ext cx="2257169" cy="492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defTabSz="684629">
                <a:spcBef>
                  <a:spcPct val="50000"/>
                </a:spcBef>
              </a:pPr>
              <a:r>
                <a:rPr lang="zh-HK" sz="1200" b="1" i="0" dirty="0" smtClean="0">
                  <a:solidFill>
                    <a:srgbClr val="00203F"/>
                  </a:solidFill>
                  <a:ea typeface="SimSun" pitchFamily="18" charset="0"/>
                </a:rPr>
                <a:t>1500 BV &amp; 600 IBV</a:t>
              </a:r>
            </a:p>
          </p:txBody>
        </p:sp>
      </p:grpSp>
      <p:sp>
        <p:nvSpPr>
          <p:cNvPr id="16" name="Text Box 231"/>
          <p:cNvSpPr txBox="1">
            <a:spLocks noChangeArrowheads="1"/>
          </p:cNvSpPr>
          <p:nvPr/>
        </p:nvSpPr>
        <p:spPr bwMode="auto">
          <a:xfrm>
            <a:off x="759907" y="3983015"/>
            <a:ext cx="1159377" cy="2384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463" tIns="34232" rIns="68463" bIns="3423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684629"/>
            <a:r>
              <a:rPr lang="zh-HK" sz="1100" b="1" i="0" dirty="0" smtClean="0">
                <a:solidFill>
                  <a:srgbClr val="00203F"/>
                </a:solidFill>
                <a:ea typeface="SimSun" pitchFamily="18" charset="0"/>
              </a:rPr>
              <a:t>500 BV &amp; 200 IBV</a:t>
            </a:r>
          </a:p>
        </p:txBody>
      </p:sp>
      <p:sp>
        <p:nvSpPr>
          <p:cNvPr id="17" name="Text Box 231"/>
          <p:cNvSpPr txBox="1">
            <a:spLocks noChangeArrowheads="1"/>
          </p:cNvSpPr>
          <p:nvPr/>
        </p:nvSpPr>
        <p:spPr bwMode="auto">
          <a:xfrm>
            <a:off x="6982956" y="3983015"/>
            <a:ext cx="1159377" cy="2384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463" tIns="34232" rIns="68463" bIns="3423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684629"/>
            <a:r>
              <a:rPr lang="zh-HK" sz="1100" b="1" i="0" dirty="0" smtClean="0">
                <a:solidFill>
                  <a:srgbClr val="00203F"/>
                </a:solidFill>
                <a:ea typeface="SimSun" pitchFamily="18" charset="0"/>
              </a:rPr>
              <a:t>500 BV &amp; 200 IBV</a:t>
            </a:r>
          </a:p>
        </p:txBody>
      </p:sp>
      <p:sp>
        <p:nvSpPr>
          <p:cNvPr id="18" name="Text Box 231"/>
          <p:cNvSpPr txBox="1">
            <a:spLocks noChangeArrowheads="1"/>
          </p:cNvSpPr>
          <p:nvPr/>
        </p:nvSpPr>
        <p:spPr bwMode="auto">
          <a:xfrm>
            <a:off x="4894312" y="3983015"/>
            <a:ext cx="1159377" cy="2384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463" tIns="34232" rIns="68463" bIns="3423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684629"/>
            <a:r>
              <a:rPr lang="zh-HK" sz="1100" b="1" i="0" dirty="0" smtClean="0">
                <a:solidFill>
                  <a:srgbClr val="00203F"/>
                </a:solidFill>
                <a:ea typeface="SimSun" pitchFamily="18" charset="0"/>
              </a:rPr>
              <a:t>500 BV &amp; 200 IBV</a:t>
            </a:r>
          </a:p>
        </p:txBody>
      </p:sp>
      <p:sp>
        <p:nvSpPr>
          <p:cNvPr id="19" name="Text Box 231"/>
          <p:cNvSpPr txBox="1">
            <a:spLocks noChangeArrowheads="1"/>
          </p:cNvSpPr>
          <p:nvPr/>
        </p:nvSpPr>
        <p:spPr bwMode="auto">
          <a:xfrm>
            <a:off x="2914218" y="3983015"/>
            <a:ext cx="1159377" cy="2384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463" tIns="34232" rIns="68463" bIns="3423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684629"/>
            <a:r>
              <a:rPr lang="zh-HK" sz="1100" b="1" i="0" dirty="0" smtClean="0">
                <a:solidFill>
                  <a:srgbClr val="00203F"/>
                </a:solidFill>
                <a:ea typeface="SimSun" pitchFamily="18" charset="0"/>
              </a:rPr>
              <a:t>500 BV &amp; 200 IBV</a:t>
            </a:r>
          </a:p>
        </p:txBody>
      </p:sp>
      <p:sp>
        <p:nvSpPr>
          <p:cNvPr id="20" name="Text Box 231"/>
          <p:cNvSpPr txBox="1">
            <a:spLocks noChangeArrowheads="1"/>
          </p:cNvSpPr>
          <p:nvPr/>
        </p:nvSpPr>
        <p:spPr bwMode="auto">
          <a:xfrm>
            <a:off x="6025639" y="3415473"/>
            <a:ext cx="1454329" cy="2384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463" tIns="34232" rIns="68463" bIns="3423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684629"/>
            <a:r>
              <a:rPr lang="zh-HK" sz="1100" b="1" i="0" dirty="0" smtClean="0">
                <a:solidFill>
                  <a:srgbClr val="00203F"/>
                </a:solidFill>
                <a:ea typeface="SimSun" pitchFamily="18" charset="0"/>
              </a:rPr>
              <a:t>5 Preferred Customers</a:t>
            </a:r>
          </a:p>
        </p:txBody>
      </p:sp>
      <p:sp>
        <p:nvSpPr>
          <p:cNvPr id="3" name="TextBox 2"/>
          <p:cNvSpPr txBox="1"/>
          <p:nvPr/>
        </p:nvSpPr>
        <p:spPr>
          <a:xfrm>
            <a:off x="2682930" y="2425584"/>
            <a:ext cx="436027" cy="261455"/>
          </a:xfrm>
          <a:prstGeom prst="rect">
            <a:avLst/>
          </a:prstGeom>
          <a:noFill/>
        </p:spPr>
        <p:txBody>
          <a:bodyPr wrap="none" lIns="91286" tIns="45643" rIns="91286" bIns="45643" rtlCol="0">
            <a:spAutoFit/>
          </a:bodyPr>
          <a:lstStyle/>
          <a:p>
            <a:pPr defTabSz="912839"/>
            <a:r>
              <a:rPr lang="zh-HK" sz="1100" b="0" i="0" dirty="0" smtClean="0"/>
              <a:t>5 PC</a:t>
            </a:r>
          </a:p>
        </p:txBody>
      </p:sp>
      <p:sp>
        <p:nvSpPr>
          <p:cNvPr id="35" name="TextBox 34"/>
          <p:cNvSpPr txBox="1"/>
          <p:nvPr/>
        </p:nvSpPr>
        <p:spPr>
          <a:xfrm>
            <a:off x="5951124" y="2425584"/>
            <a:ext cx="468087" cy="261455"/>
          </a:xfrm>
          <a:prstGeom prst="rect">
            <a:avLst/>
          </a:prstGeom>
          <a:noFill/>
        </p:spPr>
        <p:txBody>
          <a:bodyPr wrap="none" lIns="91286" tIns="45643" rIns="91286" bIns="45643" rtlCol="0">
            <a:spAutoFit/>
          </a:bodyPr>
          <a:lstStyle/>
          <a:p>
            <a:pPr defTabSz="912839"/>
            <a:r>
              <a:rPr lang="en-US" altLang="zh-HK" sz="1100" b="0" i="0" dirty="0" smtClean="0"/>
              <a:t> </a:t>
            </a:r>
            <a:r>
              <a:rPr lang="zh-HK" sz="1100" b="0" i="0" dirty="0" smtClean="0"/>
              <a:t>5 PC</a:t>
            </a:r>
          </a:p>
        </p:txBody>
      </p:sp>
      <p:sp>
        <p:nvSpPr>
          <p:cNvPr id="36" name="TextBox 35"/>
          <p:cNvSpPr txBox="1"/>
          <p:nvPr/>
        </p:nvSpPr>
        <p:spPr>
          <a:xfrm>
            <a:off x="1153899" y="3097419"/>
            <a:ext cx="413585" cy="246066"/>
          </a:xfrm>
          <a:prstGeom prst="rect">
            <a:avLst/>
          </a:prstGeom>
          <a:noFill/>
        </p:spPr>
        <p:txBody>
          <a:bodyPr wrap="none" lIns="91286" tIns="45643" rIns="91286" bIns="45643" rtlCol="0">
            <a:spAutoFit/>
          </a:bodyPr>
          <a:lstStyle/>
          <a:p>
            <a:pPr defTabSz="912839"/>
            <a:r>
              <a:rPr lang="zh-HK" sz="1000" b="0" i="0" dirty="0" smtClean="0"/>
              <a:t>5 PC</a:t>
            </a:r>
          </a:p>
        </p:txBody>
      </p:sp>
      <p:sp>
        <p:nvSpPr>
          <p:cNvPr id="40" name="TextBox 39"/>
          <p:cNvSpPr txBox="1"/>
          <p:nvPr/>
        </p:nvSpPr>
        <p:spPr>
          <a:xfrm>
            <a:off x="389041" y="3640998"/>
            <a:ext cx="694133" cy="246066"/>
          </a:xfrm>
          <a:prstGeom prst="rect">
            <a:avLst/>
          </a:prstGeom>
        </p:spPr>
        <p:txBody>
          <a:bodyPr wrap="square" lIns="91286" tIns="45643" rIns="91286" bIns="45643" rtlCol="0">
            <a:spAutoFit/>
          </a:bodyPr>
          <a:lstStyle/>
          <a:p>
            <a:pPr defTabSz="912839"/>
            <a:r>
              <a:rPr lang="en-US" altLang="zh-HK" sz="1000" dirty="0" smtClean="0"/>
              <a:t>5 </a:t>
            </a:r>
            <a:r>
              <a:rPr lang="en-US" altLang="zh-HK" sz="1000" b="0" i="0" dirty="0" smtClean="0"/>
              <a:t>PC</a:t>
            </a:r>
            <a:endParaRPr lang="zh-HK" sz="1000" b="0" i="0" dirty="0" smtClean="0"/>
          </a:p>
        </p:txBody>
      </p:sp>
      <p:sp>
        <p:nvSpPr>
          <p:cNvPr id="41" name="TextBox 40"/>
          <p:cNvSpPr txBox="1"/>
          <p:nvPr/>
        </p:nvSpPr>
        <p:spPr>
          <a:xfrm>
            <a:off x="2042263" y="3648382"/>
            <a:ext cx="521351" cy="246066"/>
          </a:xfrm>
          <a:prstGeom prst="rect">
            <a:avLst/>
          </a:prstGeom>
        </p:spPr>
        <p:txBody>
          <a:bodyPr wrap="square" lIns="91286" tIns="45643" rIns="91286" bIns="45643" rtlCol="0">
            <a:spAutoFit/>
          </a:bodyPr>
          <a:lstStyle/>
          <a:p>
            <a:pPr defTabSz="912839"/>
            <a:r>
              <a:rPr lang="en-US" altLang="zh-HK" sz="1000" b="0" i="0" dirty="0" smtClean="0"/>
              <a:t>5 PC</a:t>
            </a:r>
          </a:p>
        </p:txBody>
      </p:sp>
      <p:sp>
        <p:nvSpPr>
          <p:cNvPr id="42" name="TextBox 41"/>
          <p:cNvSpPr txBox="1"/>
          <p:nvPr/>
        </p:nvSpPr>
        <p:spPr>
          <a:xfrm>
            <a:off x="2534046" y="3671413"/>
            <a:ext cx="551666" cy="246066"/>
          </a:xfrm>
          <a:prstGeom prst="rect">
            <a:avLst/>
          </a:prstGeom>
        </p:spPr>
        <p:txBody>
          <a:bodyPr wrap="square" lIns="91286" tIns="45643" rIns="91286" bIns="45643" rtlCol="0">
            <a:spAutoFit/>
          </a:bodyPr>
          <a:lstStyle/>
          <a:p>
            <a:pPr defTabSz="912839"/>
            <a:r>
              <a:rPr lang="zh-HK" sz="1000" b="0" i="0" dirty="0" smtClean="0"/>
              <a:t>5 </a:t>
            </a:r>
            <a:r>
              <a:rPr lang="en-US" altLang="zh-HK" sz="1000" i="0" dirty="0" smtClean="0">
                <a:solidFill>
                  <a:srgbClr val="00203F"/>
                </a:solidFill>
                <a:ea typeface="SimSun" pitchFamily="18" charset="0"/>
              </a:rPr>
              <a:t>PC</a:t>
            </a:r>
            <a:endParaRPr lang="zh-HK" sz="1000" i="0" dirty="0" smtClean="0">
              <a:solidFill>
                <a:srgbClr val="00203F"/>
              </a:solidFill>
              <a:ea typeface="SimSun" pitchFamily="18" charset="0"/>
            </a:endParaRPr>
          </a:p>
        </p:txBody>
      </p:sp>
      <p:sp>
        <p:nvSpPr>
          <p:cNvPr id="30" name="TextBox 29"/>
          <p:cNvSpPr txBox="1"/>
          <p:nvPr/>
        </p:nvSpPr>
        <p:spPr>
          <a:xfrm>
            <a:off x="5951124" y="4269020"/>
            <a:ext cx="2970766" cy="184666"/>
          </a:xfrm>
          <a:prstGeom prst="rect">
            <a:avLst/>
          </a:prstGeom>
          <a:noFill/>
        </p:spPr>
        <p:txBody>
          <a:bodyPr wrap="square" rtlCol="0">
            <a:spAutoFit/>
          </a:bodyPr>
          <a:lstStyle/>
          <a:p>
            <a:r>
              <a:rPr lang="zh-HK" sz="600" b="0" i="0" dirty="0" smtClean="0"/>
              <a:t>The above slide shows the Accumulate and Accrue of BV and IBV</a:t>
            </a:r>
          </a:p>
        </p:txBody>
      </p:sp>
      <p:sp>
        <p:nvSpPr>
          <p:cNvPr id="31" name="TextBox 30"/>
          <p:cNvSpPr txBox="1"/>
          <p:nvPr/>
        </p:nvSpPr>
        <p:spPr>
          <a:xfrm>
            <a:off x="3269560" y="3097418"/>
            <a:ext cx="413585" cy="246066"/>
          </a:xfrm>
          <a:prstGeom prst="rect">
            <a:avLst/>
          </a:prstGeom>
          <a:noFill/>
        </p:spPr>
        <p:txBody>
          <a:bodyPr wrap="none" lIns="91286" tIns="45643" rIns="91286" bIns="45643" rtlCol="0">
            <a:spAutoFit/>
          </a:bodyPr>
          <a:lstStyle/>
          <a:p>
            <a:pPr defTabSz="912839"/>
            <a:r>
              <a:rPr lang="zh-HK" sz="1000" b="0" i="0" dirty="0" smtClean="0"/>
              <a:t>5 PC</a:t>
            </a:r>
          </a:p>
        </p:txBody>
      </p:sp>
      <p:sp>
        <p:nvSpPr>
          <p:cNvPr id="32" name="TextBox 31"/>
          <p:cNvSpPr txBox="1"/>
          <p:nvPr/>
        </p:nvSpPr>
        <p:spPr>
          <a:xfrm>
            <a:off x="4084086" y="3618842"/>
            <a:ext cx="551666" cy="246066"/>
          </a:xfrm>
          <a:prstGeom prst="rect">
            <a:avLst/>
          </a:prstGeom>
        </p:spPr>
        <p:txBody>
          <a:bodyPr wrap="square" lIns="91286" tIns="45643" rIns="91286" bIns="45643" rtlCol="0">
            <a:spAutoFit/>
          </a:bodyPr>
          <a:lstStyle/>
          <a:p>
            <a:pPr defTabSz="912839"/>
            <a:r>
              <a:rPr lang="zh-HK" sz="1000" b="0" i="0" dirty="0" smtClean="0"/>
              <a:t>5 </a:t>
            </a:r>
            <a:r>
              <a:rPr lang="en-US" altLang="zh-HK" sz="1000" i="0" dirty="0" smtClean="0">
                <a:solidFill>
                  <a:srgbClr val="00203F"/>
                </a:solidFill>
                <a:ea typeface="SimSun" pitchFamily="18" charset="0"/>
              </a:rPr>
              <a:t>PC</a:t>
            </a:r>
            <a:endParaRPr lang="zh-HK" sz="1000" i="0" dirty="0" smtClean="0">
              <a:solidFill>
                <a:srgbClr val="00203F"/>
              </a:solidFill>
              <a:ea typeface="SimSun" pitchFamily="18" charset="0"/>
            </a:endParaRPr>
          </a:p>
        </p:txBody>
      </p:sp>
      <p:sp>
        <p:nvSpPr>
          <p:cNvPr id="33" name="TextBox 32"/>
          <p:cNvSpPr txBox="1"/>
          <p:nvPr/>
        </p:nvSpPr>
        <p:spPr>
          <a:xfrm>
            <a:off x="4618479" y="3610247"/>
            <a:ext cx="551666" cy="246066"/>
          </a:xfrm>
          <a:prstGeom prst="rect">
            <a:avLst/>
          </a:prstGeom>
        </p:spPr>
        <p:txBody>
          <a:bodyPr wrap="square" lIns="91286" tIns="45643" rIns="91286" bIns="45643" rtlCol="0">
            <a:spAutoFit/>
          </a:bodyPr>
          <a:lstStyle/>
          <a:p>
            <a:pPr defTabSz="912839"/>
            <a:r>
              <a:rPr lang="zh-HK" sz="1000" b="0" i="0" dirty="0" smtClean="0"/>
              <a:t>5 </a:t>
            </a:r>
            <a:r>
              <a:rPr lang="en-US" altLang="zh-HK" sz="1000" i="0" dirty="0" smtClean="0">
                <a:solidFill>
                  <a:srgbClr val="00203F"/>
                </a:solidFill>
                <a:ea typeface="SimSun" pitchFamily="18" charset="0"/>
              </a:rPr>
              <a:t>PC</a:t>
            </a:r>
            <a:endParaRPr lang="zh-HK" sz="1000" i="0" dirty="0" smtClean="0">
              <a:solidFill>
                <a:srgbClr val="00203F"/>
              </a:solidFill>
              <a:ea typeface="SimSun" pitchFamily="18" charset="0"/>
            </a:endParaRPr>
          </a:p>
        </p:txBody>
      </p:sp>
      <p:sp>
        <p:nvSpPr>
          <p:cNvPr id="34" name="TextBox 33"/>
          <p:cNvSpPr txBox="1"/>
          <p:nvPr/>
        </p:nvSpPr>
        <p:spPr>
          <a:xfrm>
            <a:off x="6169612" y="3610246"/>
            <a:ext cx="551666" cy="246066"/>
          </a:xfrm>
          <a:prstGeom prst="rect">
            <a:avLst/>
          </a:prstGeom>
        </p:spPr>
        <p:txBody>
          <a:bodyPr wrap="square" lIns="91286" tIns="45643" rIns="91286" bIns="45643" rtlCol="0">
            <a:spAutoFit/>
          </a:bodyPr>
          <a:lstStyle/>
          <a:p>
            <a:pPr defTabSz="912839"/>
            <a:r>
              <a:rPr lang="zh-HK" sz="1000" b="0" i="0" dirty="0" smtClean="0"/>
              <a:t>5 </a:t>
            </a:r>
            <a:r>
              <a:rPr lang="en-US" altLang="zh-HK" sz="1000" i="0" dirty="0" smtClean="0">
                <a:solidFill>
                  <a:srgbClr val="00203F"/>
                </a:solidFill>
                <a:ea typeface="SimSun" pitchFamily="18" charset="0"/>
              </a:rPr>
              <a:t>PC</a:t>
            </a:r>
            <a:endParaRPr lang="zh-HK" sz="1000" i="0" dirty="0" smtClean="0">
              <a:solidFill>
                <a:srgbClr val="00203F"/>
              </a:solidFill>
              <a:ea typeface="SimSun" pitchFamily="18" charset="0"/>
            </a:endParaRPr>
          </a:p>
        </p:txBody>
      </p:sp>
      <p:sp>
        <p:nvSpPr>
          <p:cNvPr id="49" name="TextBox 48"/>
          <p:cNvSpPr txBox="1"/>
          <p:nvPr/>
        </p:nvSpPr>
        <p:spPr>
          <a:xfrm>
            <a:off x="6691257" y="3623136"/>
            <a:ext cx="521351" cy="246066"/>
          </a:xfrm>
          <a:prstGeom prst="rect">
            <a:avLst/>
          </a:prstGeom>
        </p:spPr>
        <p:txBody>
          <a:bodyPr wrap="square" lIns="91286" tIns="45643" rIns="91286" bIns="45643" rtlCol="0">
            <a:spAutoFit/>
          </a:bodyPr>
          <a:lstStyle/>
          <a:p>
            <a:pPr defTabSz="912839"/>
            <a:r>
              <a:rPr lang="en-US" altLang="zh-HK" sz="1000" b="0" i="0" dirty="0" smtClean="0"/>
              <a:t>5 PC</a:t>
            </a:r>
          </a:p>
        </p:txBody>
      </p:sp>
      <p:sp>
        <p:nvSpPr>
          <p:cNvPr id="50" name="TextBox 49"/>
          <p:cNvSpPr txBox="1"/>
          <p:nvPr/>
        </p:nvSpPr>
        <p:spPr>
          <a:xfrm>
            <a:off x="8222680" y="3640997"/>
            <a:ext cx="521351" cy="246066"/>
          </a:xfrm>
          <a:prstGeom prst="rect">
            <a:avLst/>
          </a:prstGeom>
        </p:spPr>
        <p:txBody>
          <a:bodyPr wrap="square" lIns="91286" tIns="45643" rIns="91286" bIns="45643" rtlCol="0">
            <a:spAutoFit/>
          </a:bodyPr>
          <a:lstStyle/>
          <a:p>
            <a:pPr defTabSz="912839"/>
            <a:r>
              <a:rPr lang="en-US" altLang="zh-HK" sz="1000" b="0" i="0" dirty="0" smtClean="0"/>
              <a:t>5 PC</a:t>
            </a:r>
          </a:p>
        </p:txBody>
      </p:sp>
      <p:sp>
        <p:nvSpPr>
          <p:cNvPr id="51" name="TextBox 50"/>
          <p:cNvSpPr txBox="1"/>
          <p:nvPr/>
        </p:nvSpPr>
        <p:spPr>
          <a:xfrm>
            <a:off x="5301930" y="3097417"/>
            <a:ext cx="521351" cy="246066"/>
          </a:xfrm>
          <a:prstGeom prst="rect">
            <a:avLst/>
          </a:prstGeom>
        </p:spPr>
        <p:txBody>
          <a:bodyPr wrap="square" lIns="91286" tIns="45643" rIns="91286" bIns="45643" rtlCol="0">
            <a:spAutoFit/>
          </a:bodyPr>
          <a:lstStyle/>
          <a:p>
            <a:pPr defTabSz="912839"/>
            <a:r>
              <a:rPr lang="en-US" altLang="zh-HK" sz="1000" b="0" i="0" dirty="0" smtClean="0"/>
              <a:t>5 PC</a:t>
            </a:r>
          </a:p>
        </p:txBody>
      </p:sp>
      <p:sp>
        <p:nvSpPr>
          <p:cNvPr id="52" name="TextBox 51"/>
          <p:cNvSpPr txBox="1"/>
          <p:nvPr/>
        </p:nvSpPr>
        <p:spPr>
          <a:xfrm>
            <a:off x="7408057" y="3097419"/>
            <a:ext cx="521351" cy="246066"/>
          </a:xfrm>
          <a:prstGeom prst="rect">
            <a:avLst/>
          </a:prstGeom>
        </p:spPr>
        <p:txBody>
          <a:bodyPr wrap="square" lIns="91286" tIns="45643" rIns="91286" bIns="45643" rtlCol="0">
            <a:spAutoFit/>
          </a:bodyPr>
          <a:lstStyle/>
          <a:p>
            <a:pPr defTabSz="912839"/>
            <a:r>
              <a:rPr lang="en-US" altLang="zh-HK" sz="1000" b="0" i="0" dirty="0" smtClean="0"/>
              <a:t>5 PC</a:t>
            </a:r>
          </a:p>
        </p:txBody>
      </p:sp>
    </p:spTree>
    <p:extLst>
      <p:ext uri="{BB962C8B-B14F-4D97-AF65-F5344CB8AC3E}">
        <p14:creationId xmlns:p14="http://schemas.microsoft.com/office/powerpoint/2010/main" xmlns="" val="17733270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p:cNvSpPr txBox="1"/>
          <p:nvPr/>
        </p:nvSpPr>
        <p:spPr>
          <a:xfrm>
            <a:off x="1" y="315653"/>
            <a:ext cx="9143999" cy="769441"/>
          </a:xfrm>
          <a:prstGeom prst="rect">
            <a:avLst/>
          </a:prstGeom>
          <a:noFill/>
        </p:spPr>
        <p:txBody>
          <a:bodyPr wrap="square" rtlCol="0">
            <a:spAutoFit/>
          </a:bodyPr>
          <a:lstStyle/>
          <a:p>
            <a:pPr algn="ctr"/>
            <a:r>
              <a:rPr lang="zh-HK" sz="4400" b="0" i="0" dirty="0" smtClean="0">
                <a:solidFill>
                  <a:srgbClr val="FFFF00"/>
                </a:solidFill>
                <a:latin typeface="微軟正黑體" panose="020B0604030504040204" pitchFamily="34" charset="-120"/>
                <a:ea typeface="微軟正黑體" panose="020B0604030504040204" pitchFamily="34" charset="-120"/>
              </a:rPr>
              <a:t>The Culture of Wolf Instinct</a:t>
            </a:r>
          </a:p>
        </p:txBody>
      </p:sp>
      <p:pic>
        <p:nvPicPr>
          <p:cNvPr id="3074" name="Picture 2" descr="「狼性」的圖片搜尋結果"/>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049501"/>
            <a:ext cx="9144000" cy="3865419"/>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204773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rot="16200000" flipH="1">
            <a:off x="2204847" y="2405536"/>
            <a:ext cx="3857624" cy="332439"/>
          </a:xfrm>
          <a:prstGeom prst="rect">
            <a:avLst/>
          </a:prstGeom>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xmlns="" val="0"/>
              </a:ext>
            </a:extLst>
          </a:blip>
          <a:srcRect/>
          <a:stretch/>
        </p:blipFill>
        <p:spPr>
          <a:xfrm>
            <a:off x="0" y="642938"/>
            <a:ext cx="3962400" cy="3857625"/>
          </a:xfrm>
          <a:prstGeom prst="rect">
            <a:avLst/>
          </a:prstGeom>
        </p:spPr>
      </p:pic>
      <p:sp>
        <p:nvSpPr>
          <p:cNvPr id="3" name="Rectangle 2"/>
          <p:cNvSpPr/>
          <p:nvPr/>
        </p:nvSpPr>
        <p:spPr>
          <a:xfrm>
            <a:off x="671685" y="1392163"/>
            <a:ext cx="2619051" cy="930907"/>
          </a:xfrm>
          <a:prstGeom prst="rect">
            <a:avLst/>
          </a:prstGeom>
        </p:spPr>
        <p:txBody>
          <a:bodyPr wrap="square" lIns="68463" tIns="34232" rIns="68463" bIns="34232">
            <a:spAutoFit/>
          </a:bodyPr>
          <a:lstStyle/>
          <a:p>
            <a:pPr algn="ctr" defTabSz="684629"/>
            <a:r>
              <a:rPr lang="zh-HK" sz="2800" b="0" i="0" cap="all" dirty="0" smtClean="0">
                <a:solidFill>
                  <a:srgbClr val="FFFFFF"/>
                </a:solidFill>
                <a:ea typeface="SimSun" pitchFamily="18" charset="0"/>
              </a:rPr>
              <a:t>The power of action</a:t>
            </a:r>
          </a:p>
        </p:txBody>
      </p:sp>
      <p:sp>
        <p:nvSpPr>
          <p:cNvPr id="5" name="Rounded Rectangle 4"/>
          <p:cNvSpPr/>
          <p:nvPr/>
        </p:nvSpPr>
        <p:spPr>
          <a:xfrm>
            <a:off x="4257135" y="642942"/>
            <a:ext cx="3624942" cy="292020"/>
          </a:xfrm>
          <a:prstGeom prst="roundRect">
            <a:avLst>
              <a:gd name="adj" fmla="val 548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463" tIns="34232" rIns="68463" bIns="34232" rtlCol="0" anchor="ctr"/>
          <a:lstStyle/>
          <a:p>
            <a:pPr marL="130746" defTabSz="684629"/>
            <a:r>
              <a:rPr lang="zh-HK" sz="1400" b="0" i="0" dirty="0" smtClean="0">
                <a:solidFill>
                  <a:srgbClr val="FFFFFF"/>
                </a:solidFill>
                <a:latin typeface="微軟正黑體" panose="020B0604030504040204" pitchFamily="34" charset="-120"/>
                <a:ea typeface="微軟正黑體" panose="020B0604030504040204" pitchFamily="34" charset="-120"/>
              </a:rPr>
              <a:t>Basic business requirement </a:t>
            </a:r>
          </a:p>
        </p:txBody>
      </p:sp>
      <p:sp>
        <p:nvSpPr>
          <p:cNvPr id="6" name="Rectangle 5"/>
          <p:cNvSpPr/>
          <p:nvPr/>
        </p:nvSpPr>
        <p:spPr>
          <a:xfrm>
            <a:off x="4441385" y="1037694"/>
            <a:ext cx="4645281" cy="284576"/>
          </a:xfrm>
          <a:prstGeom prst="rect">
            <a:avLst/>
          </a:prstGeom>
        </p:spPr>
        <p:txBody>
          <a:bodyPr wrap="square" lIns="68463" tIns="34232" rIns="68463" bIns="34232">
            <a:spAutoFit/>
          </a:bodyPr>
          <a:lstStyle/>
          <a:p>
            <a:pPr marL="214295" lvl="1" indent="-214295" defTabSz="684629">
              <a:spcBef>
                <a:spcPct val="40000"/>
              </a:spcBef>
              <a:buFont typeface="Courier New" panose="02070309020205020404" pitchFamily="49" charset="0"/>
              <a:buChar char="o"/>
              <a:defRPr/>
            </a:pPr>
            <a:r>
              <a:rPr lang="zh-HK" sz="1400" b="0" i="0" dirty="0" smtClean="0">
                <a:solidFill>
                  <a:srgbClr val="FFFFFF"/>
                </a:solidFill>
                <a:latin typeface="微軟正黑體" panose="020B0604030504040204" pitchFamily="34" charset="-120"/>
                <a:ea typeface="微軟正黑體" panose="020B0604030504040204" pitchFamily="34" charset="-120"/>
              </a:rPr>
              <a:t>Every UFO produce</a:t>
            </a:r>
            <a:r>
              <a:rPr lang="en-US" altLang="zh-HK" sz="1400" b="0" i="0" dirty="0" smtClean="0">
                <a:solidFill>
                  <a:srgbClr val="FFFFFF"/>
                </a:solidFill>
                <a:latin typeface="微軟正黑體" panose="020B0604030504040204" pitchFamily="34" charset="-120"/>
                <a:ea typeface="微軟正黑體" panose="020B0604030504040204" pitchFamily="34" charset="-120"/>
              </a:rPr>
              <a:t>s </a:t>
            </a:r>
            <a:r>
              <a:rPr lang="zh-HK" sz="1400" b="0" i="0" dirty="0" smtClean="0">
                <a:solidFill>
                  <a:srgbClr val="FFFFFF"/>
                </a:solidFill>
                <a:latin typeface="微軟正黑體" panose="020B0604030504040204" pitchFamily="34" charset="-120"/>
                <a:ea typeface="微軟正黑體" panose="020B0604030504040204" pitchFamily="34" charset="-120"/>
              </a:rPr>
              <a:t>50 BV and 10 IBV </a:t>
            </a:r>
            <a:r>
              <a:rPr lang="en-US" altLang="zh-HK" sz="1400" dirty="0" smtClean="0">
                <a:solidFill>
                  <a:srgbClr val="FFFFFF"/>
                </a:solidFill>
                <a:latin typeface="微軟正黑體" panose="020B0604030504040204" pitchFamily="34" charset="-120"/>
                <a:ea typeface="微軟正黑體" panose="020B0604030504040204" pitchFamily="34" charset="-120"/>
              </a:rPr>
              <a:t>per</a:t>
            </a:r>
            <a:r>
              <a:rPr lang="zh-HK" sz="1400" b="0" i="0" dirty="0" smtClean="0">
                <a:solidFill>
                  <a:srgbClr val="FFFFFF"/>
                </a:solidFill>
                <a:latin typeface="微軟正黑體" panose="020B0604030504040204" pitchFamily="34" charset="-120"/>
                <a:ea typeface="微軟正黑體" panose="020B0604030504040204" pitchFamily="34" charset="-120"/>
              </a:rPr>
              <a:t> month </a:t>
            </a:r>
          </a:p>
        </p:txBody>
      </p:sp>
      <p:sp>
        <p:nvSpPr>
          <p:cNvPr id="7" name="Rounded Rectangle 6"/>
          <p:cNvSpPr/>
          <p:nvPr/>
        </p:nvSpPr>
        <p:spPr>
          <a:xfrm>
            <a:off x="4257135" y="1593486"/>
            <a:ext cx="3624942" cy="292020"/>
          </a:xfrm>
          <a:prstGeom prst="roundRect">
            <a:avLst>
              <a:gd name="adj" fmla="val 548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463" tIns="34232" rIns="68463" bIns="34232" rtlCol="0" anchor="ctr"/>
          <a:lstStyle/>
          <a:p>
            <a:pPr marL="130746" defTabSz="684629">
              <a:spcBef>
                <a:spcPct val="40000"/>
              </a:spcBef>
              <a:tabLst>
                <a:tab pos="294772" algn="l"/>
              </a:tabLst>
              <a:defRPr/>
            </a:pPr>
            <a:r>
              <a:rPr lang="zh-HK" sz="1400" b="0" i="0" dirty="0" smtClean="0">
                <a:solidFill>
                  <a:srgbClr val="FFFFFF"/>
                </a:solidFill>
                <a:latin typeface="微軟正黑體" panose="020B0604030504040204" pitchFamily="34" charset="-120"/>
                <a:ea typeface="微軟正黑體" panose="020B0604030504040204" pitchFamily="34" charset="-120"/>
              </a:rPr>
              <a:t>Monthly target and Base 10</a:t>
            </a:r>
          </a:p>
        </p:txBody>
      </p:sp>
      <p:sp>
        <p:nvSpPr>
          <p:cNvPr id="8" name="Rectangle 7"/>
          <p:cNvSpPr/>
          <p:nvPr/>
        </p:nvSpPr>
        <p:spPr>
          <a:xfrm>
            <a:off x="4405928" y="1899165"/>
            <a:ext cx="4627554" cy="801641"/>
          </a:xfrm>
          <a:prstGeom prst="rect">
            <a:avLst/>
          </a:prstGeom>
        </p:spPr>
        <p:txBody>
          <a:bodyPr wrap="square" lIns="68463" tIns="34232" rIns="68463" bIns="34232">
            <a:spAutoFit/>
          </a:bodyPr>
          <a:lstStyle/>
          <a:p>
            <a:pPr marL="173535" lvl="1" indent="-173535" defTabSz="684629">
              <a:spcBef>
                <a:spcPct val="40000"/>
              </a:spcBef>
              <a:buFont typeface="Courier New" panose="02070309020205020404" pitchFamily="49" charset="0"/>
              <a:buChar char="o"/>
              <a:tabLst>
                <a:tab pos="294772" algn="l"/>
              </a:tabLst>
              <a:defRPr/>
            </a:pPr>
            <a:r>
              <a:rPr lang="zh-HK" sz="1400" b="0" i="0" dirty="0" smtClean="0">
                <a:solidFill>
                  <a:srgbClr val="FFFFFF"/>
                </a:solidFill>
                <a:latin typeface="微軟正黑體" panose="020B0604030504040204" pitchFamily="34" charset="-120"/>
                <a:ea typeface="微軟正黑體" panose="020B0604030504040204" pitchFamily="34" charset="-120"/>
              </a:rPr>
              <a:t>Every UFO produce</a:t>
            </a:r>
            <a:r>
              <a:rPr lang="en-US" altLang="zh-HK" sz="1400" b="0" i="0" dirty="0" smtClean="0">
                <a:solidFill>
                  <a:srgbClr val="FFFFFF"/>
                </a:solidFill>
                <a:latin typeface="微軟正黑體" panose="020B0604030504040204" pitchFamily="34" charset="-120"/>
                <a:ea typeface="微軟正黑體" panose="020B0604030504040204" pitchFamily="34" charset="-120"/>
              </a:rPr>
              <a:t>s</a:t>
            </a:r>
            <a:r>
              <a:rPr lang="zh-HK" sz="1400" b="0" i="0" dirty="0" smtClean="0">
                <a:solidFill>
                  <a:srgbClr val="FFFFFF"/>
                </a:solidFill>
                <a:latin typeface="微軟正黑體" panose="020B0604030504040204" pitchFamily="34" charset="-120"/>
                <a:ea typeface="微軟正黑體" panose="020B0604030504040204" pitchFamily="34" charset="-120"/>
              </a:rPr>
              <a:t> 200 BV and 20 IBV </a:t>
            </a:r>
            <a:r>
              <a:rPr lang="en-US" altLang="zh-HK" sz="1400" dirty="0" smtClean="0">
                <a:solidFill>
                  <a:srgbClr val="FFFFFF"/>
                </a:solidFill>
                <a:latin typeface="微軟正黑體" panose="020B0604030504040204" pitchFamily="34" charset="-120"/>
                <a:ea typeface="微軟正黑體" panose="020B0604030504040204" pitchFamily="34" charset="-120"/>
              </a:rPr>
              <a:t>per</a:t>
            </a:r>
            <a:r>
              <a:rPr lang="zh-HK" sz="1400" b="0" i="0" dirty="0" smtClean="0">
                <a:solidFill>
                  <a:srgbClr val="FFFFFF"/>
                </a:solidFill>
                <a:latin typeface="微軟正黑體" panose="020B0604030504040204" pitchFamily="34" charset="-120"/>
                <a:ea typeface="微軟正黑體" panose="020B0604030504040204" pitchFamily="34" charset="-120"/>
              </a:rPr>
              <a:t> month </a:t>
            </a:r>
          </a:p>
          <a:p>
            <a:pPr marL="173535" lvl="1" indent="-173535" defTabSz="684629">
              <a:spcBef>
                <a:spcPct val="40000"/>
              </a:spcBef>
              <a:buFont typeface="Courier New" panose="02070309020205020404" pitchFamily="49" charset="0"/>
              <a:buChar char="o"/>
              <a:tabLst>
                <a:tab pos="294772" algn="l"/>
              </a:tabLst>
              <a:defRPr/>
            </a:pPr>
            <a:r>
              <a:rPr lang="zh-HK" sz="1400" b="0" i="0" dirty="0" smtClean="0">
                <a:solidFill>
                  <a:srgbClr val="FFFFFF"/>
                </a:solidFill>
                <a:latin typeface="微軟正黑體" panose="020B0604030504040204" pitchFamily="34" charset="-120"/>
                <a:ea typeface="微軟正黑體" panose="020B0604030504040204" pitchFamily="34" charset="-120"/>
              </a:rPr>
              <a:t>Preferred customer</a:t>
            </a:r>
            <a:r>
              <a:rPr lang="en-US" altLang="zh-HK" sz="1400" b="0" i="0" dirty="0" smtClean="0">
                <a:solidFill>
                  <a:srgbClr val="FFFFFF"/>
                </a:solidFill>
                <a:latin typeface="微軟正黑體" panose="020B0604030504040204" pitchFamily="34" charset="-120"/>
                <a:ea typeface="微軟正黑體" panose="020B0604030504040204" pitchFamily="34" charset="-120"/>
              </a:rPr>
              <a:t>s </a:t>
            </a:r>
            <a:r>
              <a:rPr lang="zh-HK" sz="1400" b="0" i="0" dirty="0" smtClean="0">
                <a:solidFill>
                  <a:srgbClr val="FFFFFF"/>
                </a:solidFill>
                <a:latin typeface="微軟正黑體" panose="020B0604030504040204" pitchFamily="34" charset="-120"/>
                <a:ea typeface="微軟正黑體" panose="020B0604030504040204" pitchFamily="34" charset="-120"/>
              </a:rPr>
              <a:t>of every UFO produce 200 BV and 20 IBV </a:t>
            </a:r>
            <a:r>
              <a:rPr lang="en-US" altLang="zh-HK" sz="1400" b="0" i="0" dirty="0" smtClean="0">
                <a:solidFill>
                  <a:srgbClr val="FFFFFF"/>
                </a:solidFill>
                <a:latin typeface="微軟正黑體" panose="020B0604030504040204" pitchFamily="34" charset="-120"/>
                <a:ea typeface="微軟正黑體" panose="020B0604030504040204" pitchFamily="34" charset="-120"/>
              </a:rPr>
              <a:t>per</a:t>
            </a:r>
            <a:r>
              <a:rPr lang="zh-HK" sz="1400" b="0" i="0" dirty="0" smtClean="0">
                <a:solidFill>
                  <a:srgbClr val="FFFFFF"/>
                </a:solidFill>
                <a:latin typeface="微軟正黑體" panose="020B0604030504040204" pitchFamily="34" charset="-120"/>
                <a:ea typeface="微軟正黑體" panose="020B0604030504040204" pitchFamily="34" charset="-120"/>
              </a:rPr>
              <a:t> month</a:t>
            </a:r>
          </a:p>
        </p:txBody>
      </p:sp>
      <p:sp>
        <p:nvSpPr>
          <p:cNvPr id="9" name="Rounded Rectangle 8"/>
          <p:cNvSpPr/>
          <p:nvPr/>
        </p:nvSpPr>
        <p:spPr>
          <a:xfrm>
            <a:off x="4299878" y="3007779"/>
            <a:ext cx="3624942" cy="292020"/>
          </a:xfrm>
          <a:prstGeom prst="roundRect">
            <a:avLst>
              <a:gd name="adj" fmla="val 548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463" tIns="34232" rIns="68463" bIns="34232" rtlCol="0" anchor="ctr"/>
          <a:lstStyle/>
          <a:p>
            <a:pPr marL="130746" defTabSz="684629">
              <a:spcBef>
                <a:spcPct val="40000"/>
              </a:spcBef>
              <a:tabLst>
                <a:tab pos="294772" algn="l"/>
              </a:tabLst>
              <a:defRPr/>
            </a:pPr>
            <a:r>
              <a:rPr lang="zh-HK" sz="1400" b="0" i="0" dirty="0" smtClean="0">
                <a:solidFill>
                  <a:srgbClr val="FFFFFF"/>
                </a:solidFill>
                <a:latin typeface="微軟正黑體" panose="020B0604030504040204" pitchFamily="34" charset="-120"/>
                <a:ea typeface="微軟正黑體" panose="020B0604030504040204" pitchFamily="34" charset="-120"/>
              </a:rPr>
              <a:t>Shopping Annuity and Base 10</a:t>
            </a:r>
          </a:p>
        </p:txBody>
      </p:sp>
      <p:sp>
        <p:nvSpPr>
          <p:cNvPr id="10" name="Rectangle 9"/>
          <p:cNvSpPr/>
          <p:nvPr/>
        </p:nvSpPr>
        <p:spPr>
          <a:xfrm>
            <a:off x="4405928" y="3409178"/>
            <a:ext cx="4645282" cy="801641"/>
          </a:xfrm>
          <a:prstGeom prst="rect">
            <a:avLst/>
          </a:prstGeom>
        </p:spPr>
        <p:txBody>
          <a:bodyPr wrap="square" lIns="68463" tIns="34232" rIns="68463" bIns="34232">
            <a:spAutoFit/>
          </a:bodyPr>
          <a:lstStyle/>
          <a:p>
            <a:pPr marL="173535" lvl="1" indent="-173535" defTabSz="684629">
              <a:spcBef>
                <a:spcPct val="40000"/>
              </a:spcBef>
              <a:buFont typeface="Courier New" panose="02070309020205020404" pitchFamily="49" charset="0"/>
              <a:buChar char="o"/>
              <a:tabLst>
                <a:tab pos="294772" algn="l"/>
                <a:tab pos="858163" algn="l"/>
              </a:tabLst>
              <a:defRPr/>
            </a:pPr>
            <a:r>
              <a:rPr lang="zh-HK" sz="1400" b="0" i="0" dirty="0" smtClean="0">
                <a:solidFill>
                  <a:srgbClr val="FFFFFF"/>
                </a:solidFill>
                <a:latin typeface="微軟正黑體" panose="020B0604030504040204" pitchFamily="34" charset="-120"/>
                <a:ea typeface="微軟正黑體" panose="020B0604030504040204" pitchFamily="34" charset="-120"/>
              </a:rPr>
              <a:t>Every UFO produce 500 BV and 200 IBV </a:t>
            </a:r>
            <a:r>
              <a:rPr lang="en-US" altLang="zh-HK" sz="1400" dirty="0" smtClean="0">
                <a:solidFill>
                  <a:srgbClr val="FFFFFF"/>
                </a:solidFill>
                <a:latin typeface="微軟正黑體" panose="020B0604030504040204" pitchFamily="34" charset="-120"/>
                <a:ea typeface="微軟正黑體" panose="020B0604030504040204" pitchFamily="34" charset="-120"/>
              </a:rPr>
              <a:t>per</a:t>
            </a:r>
            <a:r>
              <a:rPr lang="zh-HK" sz="1400" b="0" i="0" dirty="0" smtClean="0">
                <a:solidFill>
                  <a:srgbClr val="FFFFFF"/>
                </a:solidFill>
                <a:latin typeface="微軟正黑體" panose="020B0604030504040204" pitchFamily="34" charset="-120"/>
                <a:ea typeface="微軟正黑體" panose="020B0604030504040204" pitchFamily="34" charset="-120"/>
              </a:rPr>
              <a:t> month </a:t>
            </a:r>
          </a:p>
          <a:p>
            <a:pPr marL="173535" lvl="1" indent="-173535" defTabSz="684629">
              <a:spcBef>
                <a:spcPct val="40000"/>
              </a:spcBef>
              <a:buFont typeface="Courier New" panose="02070309020205020404" pitchFamily="49" charset="0"/>
              <a:buChar char="o"/>
              <a:tabLst>
                <a:tab pos="294772" algn="l"/>
                <a:tab pos="858163" algn="l"/>
              </a:tabLst>
              <a:defRPr/>
            </a:pPr>
            <a:r>
              <a:rPr lang="zh-HK" sz="1400" b="0" i="0" dirty="0" smtClean="0">
                <a:solidFill>
                  <a:srgbClr val="FFFFFF"/>
                </a:solidFill>
                <a:latin typeface="微軟正黑體" panose="020B0604030504040204" pitchFamily="34" charset="-120"/>
                <a:ea typeface="微軟正黑體" panose="020B0604030504040204" pitchFamily="34" charset="-120"/>
              </a:rPr>
              <a:t>Preferred customer</a:t>
            </a:r>
            <a:r>
              <a:rPr lang="en-US" altLang="zh-HK" sz="1400" b="0" i="0" dirty="0" smtClean="0">
                <a:solidFill>
                  <a:srgbClr val="FFFFFF"/>
                </a:solidFill>
                <a:latin typeface="微軟正黑體" panose="020B0604030504040204" pitchFamily="34" charset="-120"/>
                <a:ea typeface="微軟正黑體" panose="020B0604030504040204" pitchFamily="34" charset="-120"/>
              </a:rPr>
              <a:t>s </a:t>
            </a:r>
            <a:r>
              <a:rPr lang="zh-HK" sz="1400" b="0" i="0" dirty="0" smtClean="0">
                <a:solidFill>
                  <a:srgbClr val="FFFFFF"/>
                </a:solidFill>
                <a:latin typeface="微軟正黑體" panose="020B0604030504040204" pitchFamily="34" charset="-120"/>
                <a:ea typeface="微軟正黑體" panose="020B0604030504040204" pitchFamily="34" charset="-120"/>
              </a:rPr>
              <a:t>of every UFO produce 300 BV and 200 IBV </a:t>
            </a:r>
            <a:r>
              <a:rPr lang="en-US" altLang="zh-HK" sz="1400" dirty="0" smtClean="0">
                <a:solidFill>
                  <a:srgbClr val="FFFFFF"/>
                </a:solidFill>
                <a:latin typeface="微軟正黑體" panose="020B0604030504040204" pitchFamily="34" charset="-120"/>
                <a:ea typeface="微軟正黑體" panose="020B0604030504040204" pitchFamily="34" charset="-120"/>
              </a:rPr>
              <a:t>per </a:t>
            </a:r>
            <a:r>
              <a:rPr lang="zh-HK" sz="1400" b="0" i="0" dirty="0" smtClean="0">
                <a:solidFill>
                  <a:srgbClr val="FFFFFF"/>
                </a:solidFill>
                <a:latin typeface="微軟正黑體" panose="020B0604030504040204" pitchFamily="34" charset="-120"/>
                <a:ea typeface="微軟正黑體" panose="020B0604030504040204" pitchFamily="34" charset="-120"/>
              </a:rPr>
              <a:t>month</a:t>
            </a:r>
          </a:p>
        </p:txBody>
      </p:sp>
    </p:spTree>
    <p:extLst>
      <p:ext uri="{BB962C8B-B14F-4D97-AF65-F5344CB8AC3E}">
        <p14:creationId xmlns:p14="http://schemas.microsoft.com/office/powerpoint/2010/main" xmlns="" val="30556404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P spid="9" grpId="0" animBg="1"/>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75000"/>
              </a:schemeClr>
            </a:gs>
          </a:gsLst>
          <a:path path="circle">
            <a:fillToRect l="50000" t="130000" r="50000" b="-30000"/>
          </a:path>
        </a:gradFill>
        <a:effectLst/>
      </p:bgPr>
    </p:bg>
    <p:spTree>
      <p:nvGrpSpPr>
        <p:cNvPr id="1" name=""/>
        <p:cNvGrpSpPr/>
        <p:nvPr/>
      </p:nvGrpSpPr>
      <p:grpSpPr>
        <a:xfrm>
          <a:off x="0" y="0"/>
          <a:ext cx="0" cy="0"/>
          <a:chOff x="0" y="0"/>
          <a:chExt cx="0" cy="0"/>
        </a:xfrm>
      </p:grpSpPr>
      <p:pic>
        <p:nvPicPr>
          <p:cNvPr id="27" name="Picture 7" descr="T:\Field Training\Field Training\North America\NA_ENGLISH\B5 update\images\Base-10-BDCs.pn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922817" y="1971675"/>
            <a:ext cx="7281377" cy="2464594"/>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 Box 175"/>
          <p:cNvSpPr txBox="1">
            <a:spLocks noChangeArrowheads="1"/>
          </p:cNvSpPr>
          <p:nvPr>
            <p:custDataLst>
              <p:tags r:id="rId1"/>
            </p:custDataLst>
          </p:nvPr>
        </p:nvSpPr>
        <p:spPr bwMode="auto">
          <a:xfrm>
            <a:off x="1295399" y="898583"/>
            <a:ext cx="6508242" cy="346132"/>
          </a:xfrm>
          <a:prstGeom prst="rect">
            <a:avLst/>
          </a:prstGeom>
          <a:noFill/>
          <a:ln w="9525">
            <a:noFill/>
            <a:miter lim="800000"/>
            <a:headEnd/>
            <a:tailEnd/>
          </a:ln>
          <a:effectLst/>
        </p:spPr>
        <p:txBody>
          <a:bodyPr wrap="square" lIns="68463" tIns="34232" rIns="68463" bIns="34232">
            <a:spAutoFit/>
          </a:bodyPr>
          <a:lstStyle/>
          <a:p>
            <a:pPr marL="175913" indent="-175913" algn="ctr" defTabSz="342307">
              <a:spcBef>
                <a:spcPct val="50000"/>
              </a:spcBef>
              <a:defRPr/>
            </a:pPr>
            <a:r>
              <a:rPr lang="zh-HK" b="0" i="0" dirty="0" smtClean="0"/>
              <a:t>Commission = $4,600/month </a:t>
            </a:r>
            <a:r>
              <a:rPr lang="zh-HK" b="0" i="0" dirty="0" smtClean="0">
                <a:solidFill>
                  <a:schemeClr val="accent4">
                    <a:lumMod val="75000"/>
                  </a:schemeClr>
                </a:solidFill>
              </a:rPr>
              <a:t>(BV) </a:t>
            </a:r>
            <a:r>
              <a:rPr lang="zh-HK" b="0" i="0" dirty="0" smtClean="0"/>
              <a:t>and $2,300/3 months </a:t>
            </a:r>
            <a:r>
              <a:rPr lang="zh-HK" b="0" i="0" dirty="0" smtClean="0">
                <a:solidFill>
                  <a:srgbClr val="00B050"/>
                </a:solidFill>
              </a:rPr>
              <a:t>(IBV)</a:t>
            </a:r>
          </a:p>
        </p:txBody>
      </p:sp>
      <p:sp>
        <p:nvSpPr>
          <p:cNvPr id="13" name="TextBox 12"/>
          <p:cNvSpPr txBox="1"/>
          <p:nvPr/>
        </p:nvSpPr>
        <p:spPr>
          <a:xfrm>
            <a:off x="5802237" y="1433604"/>
            <a:ext cx="3247598" cy="1166147"/>
          </a:xfrm>
          <a:prstGeom prst="roundRect">
            <a:avLst/>
          </a:prstGeom>
          <a:solidFill>
            <a:schemeClr val="accent2">
              <a:lumMod val="75000"/>
            </a:schemeClr>
          </a:solidFill>
          <a:ln>
            <a:noFill/>
          </a:ln>
        </p:spPr>
        <p:txBody>
          <a:bodyPr wrap="square" lIns="68463" tIns="34232" rIns="68463" bIns="34232" rtlCol="0">
            <a:spAutoFit/>
          </a:bodyPr>
          <a:lstStyle/>
          <a:p>
            <a:pPr defTabSz="684629">
              <a:spcAft>
                <a:spcPts val="900"/>
              </a:spcAft>
            </a:pPr>
            <a:r>
              <a:rPr lang="zh-HK" sz="1600" b="0" i="0" dirty="0" smtClean="0">
                <a:solidFill>
                  <a:srgbClr val="FFFFFF"/>
                </a:solidFill>
                <a:latin typeface="微軟正黑體" panose="020B0604030504040204" pitchFamily="34" charset="-120"/>
                <a:ea typeface="微軟正黑體" panose="020B0604030504040204" pitchFamily="34" charset="-120"/>
              </a:rPr>
              <a:t>You can earn $2300 - $4600 through BV every two cycles and $2300 though IBV every three months</a:t>
            </a:r>
          </a:p>
        </p:txBody>
      </p:sp>
      <p:sp>
        <p:nvSpPr>
          <p:cNvPr id="16" name="Title 2"/>
          <p:cNvSpPr txBox="1">
            <a:spLocks/>
          </p:cNvSpPr>
          <p:nvPr/>
        </p:nvSpPr>
        <p:spPr>
          <a:xfrm>
            <a:off x="424516" y="657227"/>
            <a:ext cx="8250009" cy="482713"/>
          </a:xfrm>
          <a:prstGeom prst="rect">
            <a:avLst/>
          </a:prstGeom>
        </p:spPr>
        <p:txBody>
          <a:bodyPr lIns="68463" tIns="34232" rIns="68463" bIns="34232"/>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HK" sz="1800" b="0" i="0" cap="all" dirty="0" smtClean="0">
                <a:solidFill>
                  <a:srgbClr val="443988"/>
                </a:solidFill>
                <a:latin typeface="微軟正黑體" panose="020B0604030504040204" pitchFamily="34" charset="-120"/>
                <a:ea typeface="微軟正黑體" panose="020B0604030504040204" pitchFamily="34" charset="-120"/>
              </a:rPr>
              <a:t>Organization reaching the basic business requirement</a:t>
            </a:r>
          </a:p>
          <a:p>
            <a:pPr algn="ctr"/>
            <a:endParaRPr lang="en-US" sz="1800" cap="all" dirty="0">
              <a:ln>
                <a:solidFill>
                  <a:srgbClr val="443988"/>
                </a:solidFill>
              </a:ln>
              <a:solidFill>
                <a:srgbClr val="443988"/>
              </a:solidFill>
              <a:latin typeface="微軟正黑體" panose="020B0604030504040204" pitchFamily="34" charset="-120"/>
              <a:ea typeface="微軟正黑體" panose="020B0604030504040204" pitchFamily="34" charset="-120"/>
            </a:endParaRPr>
          </a:p>
        </p:txBody>
      </p:sp>
      <p:sp>
        <p:nvSpPr>
          <p:cNvPr id="17" name="TextBox 16"/>
          <p:cNvSpPr txBox="1"/>
          <p:nvPr/>
        </p:nvSpPr>
        <p:spPr>
          <a:xfrm>
            <a:off x="104776" y="1297103"/>
            <a:ext cx="3086099" cy="1523692"/>
          </a:xfrm>
          <a:prstGeom prst="roundRect">
            <a:avLst/>
          </a:prstGeom>
          <a:solidFill>
            <a:schemeClr val="accent2">
              <a:lumMod val="75000"/>
            </a:schemeClr>
          </a:solidFill>
          <a:ln>
            <a:noFill/>
          </a:ln>
        </p:spPr>
        <p:txBody>
          <a:bodyPr wrap="square" lIns="68463" tIns="34232" rIns="68463" bIns="34232" rtlCol="0">
            <a:spAutoFit/>
          </a:bodyPr>
          <a:lstStyle/>
          <a:p>
            <a:pPr defTabSz="684629">
              <a:spcAft>
                <a:spcPts val="300"/>
              </a:spcAft>
            </a:pPr>
            <a:r>
              <a:rPr lang="en-US" altLang="zh-HK" sz="1600" dirty="0">
                <a:solidFill>
                  <a:srgbClr val="FFFFFF"/>
                </a:solidFill>
                <a:latin typeface="微軟正黑體" panose="020B0604030504040204" pitchFamily="34" charset="-120"/>
                <a:ea typeface="微軟正黑體" panose="020B0604030504040204" pitchFamily="34" charset="-120"/>
              </a:rPr>
              <a:t>B</a:t>
            </a:r>
            <a:r>
              <a:rPr lang="zh-HK" sz="1600" b="0" i="0" dirty="0" smtClean="0">
                <a:solidFill>
                  <a:srgbClr val="FFFFFF"/>
                </a:solidFill>
                <a:latin typeface="微軟正黑體" panose="020B0604030504040204" pitchFamily="34" charset="-120"/>
                <a:ea typeface="微軟正黑體" panose="020B0604030504040204" pitchFamily="34" charset="-120"/>
              </a:rPr>
              <a:t>asic </a:t>
            </a:r>
            <a:r>
              <a:rPr lang="en-US" altLang="zh-HK" sz="1600" dirty="0">
                <a:solidFill>
                  <a:srgbClr val="FFFFFF"/>
                </a:solidFill>
                <a:latin typeface="微軟正黑體" panose="020B0604030504040204" pitchFamily="34" charset="-120"/>
                <a:ea typeface="微軟正黑體" panose="020B0604030504040204" pitchFamily="34" charset="-120"/>
              </a:rPr>
              <a:t>B</a:t>
            </a:r>
            <a:r>
              <a:rPr lang="zh-HK" sz="1600" b="0" i="0" dirty="0" smtClean="0">
                <a:solidFill>
                  <a:srgbClr val="FFFFFF"/>
                </a:solidFill>
                <a:latin typeface="微軟正黑體" panose="020B0604030504040204" pitchFamily="34" charset="-120"/>
                <a:ea typeface="微軟正黑體" panose="020B0604030504040204" pitchFamily="34" charset="-120"/>
              </a:rPr>
              <a:t>usiness </a:t>
            </a:r>
            <a:r>
              <a:rPr lang="en-US" altLang="zh-HK" sz="1600" dirty="0">
                <a:solidFill>
                  <a:srgbClr val="FFFFFF"/>
                </a:solidFill>
                <a:latin typeface="微軟正黑體" panose="020B0604030504040204" pitchFamily="34" charset="-120"/>
                <a:ea typeface="微軟正黑體" panose="020B0604030504040204" pitchFamily="34" charset="-120"/>
              </a:rPr>
              <a:t>R</a:t>
            </a:r>
            <a:r>
              <a:rPr lang="zh-HK" sz="1600" b="0" i="0" dirty="0" smtClean="0">
                <a:solidFill>
                  <a:srgbClr val="FFFFFF"/>
                </a:solidFill>
                <a:latin typeface="微軟正黑體" panose="020B0604030504040204" pitchFamily="34" charset="-120"/>
                <a:ea typeface="微軟正黑體" panose="020B0604030504040204" pitchFamily="34" charset="-120"/>
              </a:rPr>
              <a:t>equirement</a:t>
            </a:r>
          </a:p>
          <a:p>
            <a:pPr defTabSz="684629">
              <a:spcAft>
                <a:spcPts val="300"/>
              </a:spcAft>
            </a:pPr>
            <a:r>
              <a:rPr lang="zh-HK" sz="1600" b="0" i="0" dirty="0" smtClean="0">
                <a:solidFill>
                  <a:srgbClr val="FFFFFF"/>
                </a:solidFill>
                <a:latin typeface="微軟正黑體" panose="020B0604030504040204" pitchFamily="34" charset="-120"/>
                <a:ea typeface="微軟正黑體" panose="020B0604030504040204" pitchFamily="34" charset="-120"/>
              </a:rPr>
              <a:t>Every UFO </a:t>
            </a:r>
            <a:r>
              <a:rPr lang="en-US" altLang="zh-HK" sz="1600" dirty="0" smtClean="0">
                <a:solidFill>
                  <a:srgbClr val="FFFFFF"/>
                </a:solidFill>
                <a:latin typeface="微軟正黑體" panose="020B0604030504040204" pitchFamily="34" charset="-120"/>
                <a:ea typeface="微軟正黑體" panose="020B0604030504040204" pitchFamily="34" charset="-120"/>
              </a:rPr>
              <a:t>purchases</a:t>
            </a:r>
            <a:r>
              <a:rPr lang="zh-HK" sz="1600" b="0" i="0" dirty="0" smtClean="0">
                <a:solidFill>
                  <a:srgbClr val="FFFFFF"/>
                </a:solidFill>
                <a:latin typeface="微軟正黑體" panose="020B0604030504040204" pitchFamily="34" charset="-120"/>
                <a:ea typeface="微軟正黑體" panose="020B0604030504040204" pitchFamily="34" charset="-120"/>
              </a:rPr>
              <a:t>50 BV and 10 IBV every month </a:t>
            </a:r>
          </a:p>
          <a:p>
            <a:pPr defTabSz="684629">
              <a:spcAft>
                <a:spcPts val="300"/>
              </a:spcAft>
            </a:pPr>
            <a:r>
              <a:rPr lang="zh-HK" sz="1600" b="0" i="0" dirty="0" smtClean="0">
                <a:solidFill>
                  <a:srgbClr val="FFFFFF"/>
                </a:solidFill>
                <a:latin typeface="微軟正黑體" panose="020B0604030504040204" pitchFamily="34" charset="-120"/>
                <a:ea typeface="微軟正黑體" panose="020B0604030504040204" pitchFamily="34" charset="-120"/>
              </a:rPr>
              <a:t>Total = Every UFO  50 BV + 10 IBV  </a:t>
            </a:r>
          </a:p>
        </p:txBody>
      </p:sp>
      <p:sp>
        <p:nvSpPr>
          <p:cNvPr id="18" name="Text Box 176"/>
          <p:cNvSpPr txBox="1">
            <a:spLocks noChangeArrowheads="1"/>
          </p:cNvSpPr>
          <p:nvPr>
            <p:custDataLst>
              <p:tags r:id="rId2"/>
            </p:custDataLst>
          </p:nvPr>
        </p:nvSpPr>
        <p:spPr bwMode="auto">
          <a:xfrm>
            <a:off x="1514903" y="4120717"/>
            <a:ext cx="1214718" cy="375098"/>
          </a:xfrm>
          <a:prstGeom prst="rect">
            <a:avLst/>
          </a:prstGeom>
          <a:noFill/>
          <a:ln w="9525">
            <a:noFill/>
            <a:miter lim="800000"/>
            <a:headEnd/>
            <a:tailEnd/>
          </a:ln>
          <a:effectLst/>
        </p:spPr>
        <p:txBody>
          <a:bodyPr wrap="square" lIns="51430" tIns="25715" rIns="51430" bIns="25715">
            <a:spAutoFit/>
          </a:bodyPr>
          <a:lstStyle/>
          <a:p>
            <a:pPr algn="ctr" defTabSz="257141">
              <a:defRPr/>
            </a:pPr>
            <a:r>
              <a:rPr lang="zh-HK" sz="1050" b="0" i="0" dirty="0" smtClean="0"/>
              <a:t>50 UFO’s x 50 BV =  </a:t>
            </a:r>
            <a:r>
              <a:rPr lang="zh-HK" sz="1050" b="0" i="0" dirty="0" smtClean="0">
                <a:ea typeface="SimSun" pitchFamily="18" charset="0"/>
              </a:rPr>
              <a:t>2,500 BV</a:t>
            </a:r>
            <a:r>
              <a:rPr lang="en-US" altLang="zh-HK" sz="1050" b="0" i="0" dirty="0" smtClean="0">
                <a:ea typeface="SimSun" pitchFamily="18" charset="0"/>
              </a:rPr>
              <a:t>/Month</a:t>
            </a:r>
            <a:endParaRPr lang="zh-HK" sz="1050" b="0" i="0" dirty="0" smtClean="0">
              <a:ea typeface="SimSun" pitchFamily="18" charset="0"/>
            </a:endParaRPr>
          </a:p>
        </p:txBody>
      </p:sp>
      <p:sp>
        <p:nvSpPr>
          <p:cNvPr id="19" name="Text Box 176"/>
          <p:cNvSpPr txBox="1">
            <a:spLocks noChangeArrowheads="1"/>
          </p:cNvSpPr>
          <p:nvPr>
            <p:custDataLst>
              <p:tags r:id="rId3"/>
            </p:custDataLst>
          </p:nvPr>
        </p:nvSpPr>
        <p:spPr bwMode="auto">
          <a:xfrm>
            <a:off x="3103905" y="4120718"/>
            <a:ext cx="1266791" cy="359709"/>
          </a:xfrm>
          <a:prstGeom prst="rect">
            <a:avLst/>
          </a:prstGeom>
          <a:noFill/>
          <a:ln w="9525">
            <a:noFill/>
            <a:miter lim="800000"/>
            <a:headEnd/>
            <a:tailEnd/>
          </a:ln>
          <a:effectLst/>
        </p:spPr>
        <p:txBody>
          <a:bodyPr wrap="square" lIns="51430" tIns="25715" rIns="51430" bIns="25715">
            <a:spAutoFit/>
          </a:bodyPr>
          <a:lstStyle/>
          <a:p>
            <a:pPr algn="ctr" defTabSz="257141">
              <a:spcBef>
                <a:spcPct val="50000"/>
              </a:spcBef>
              <a:defRPr/>
            </a:pPr>
            <a:r>
              <a:rPr lang="zh-HK" sz="1000" b="1" i="0" dirty="0" smtClean="0">
                <a:solidFill>
                  <a:srgbClr val="404040"/>
                </a:solidFill>
                <a:ea typeface="SimSun" pitchFamily="18" charset="0"/>
              </a:rPr>
              <a:t>50 UFO’s x 10 IBV = 500 IBV</a:t>
            </a:r>
            <a:r>
              <a:rPr lang="en-US" altLang="zh-HK" sz="1000" dirty="0" smtClean="0">
                <a:ea typeface="SimSun" pitchFamily="18" charset="0"/>
              </a:rPr>
              <a:t>/Month</a:t>
            </a:r>
            <a:endParaRPr lang="zh-HK" altLang="en-US" sz="1000" dirty="0">
              <a:ea typeface="SimSun" pitchFamily="18" charset="0"/>
            </a:endParaRPr>
          </a:p>
        </p:txBody>
      </p:sp>
      <p:sp>
        <p:nvSpPr>
          <p:cNvPr id="20" name="Text Box 176"/>
          <p:cNvSpPr txBox="1">
            <a:spLocks noChangeArrowheads="1"/>
          </p:cNvSpPr>
          <p:nvPr>
            <p:custDataLst>
              <p:tags r:id="rId4"/>
            </p:custDataLst>
          </p:nvPr>
        </p:nvSpPr>
        <p:spPr bwMode="auto">
          <a:xfrm>
            <a:off x="4780128" y="4120717"/>
            <a:ext cx="1195534" cy="590541"/>
          </a:xfrm>
          <a:prstGeom prst="rect">
            <a:avLst/>
          </a:prstGeom>
          <a:noFill/>
          <a:ln w="9525">
            <a:noFill/>
            <a:miter lim="800000"/>
            <a:headEnd/>
            <a:tailEnd/>
          </a:ln>
          <a:effectLst/>
        </p:spPr>
        <p:txBody>
          <a:bodyPr wrap="square" lIns="51430" tIns="25715" rIns="51430" bIns="25715">
            <a:spAutoFit/>
          </a:bodyPr>
          <a:lstStyle/>
          <a:p>
            <a:pPr algn="ctr" defTabSz="257141">
              <a:spcBef>
                <a:spcPct val="50000"/>
              </a:spcBef>
              <a:defRPr/>
            </a:pPr>
            <a:r>
              <a:rPr lang="zh-HK" sz="1000" b="1" i="0" dirty="0" smtClean="0">
                <a:solidFill>
                  <a:srgbClr val="404040"/>
                </a:solidFill>
                <a:ea typeface="SimSun" pitchFamily="18" charset="0"/>
              </a:rPr>
              <a:t>50 UFO’s x 50 BV = 2,500 BV</a:t>
            </a:r>
            <a:r>
              <a:rPr lang="en-US" altLang="zh-HK" sz="1000" dirty="0">
                <a:ea typeface="SimSun" pitchFamily="18" charset="0"/>
              </a:rPr>
              <a:t>/Month</a:t>
            </a:r>
            <a:endParaRPr lang="zh-HK" altLang="en-US" sz="1000" dirty="0">
              <a:ea typeface="SimSun" pitchFamily="18" charset="0"/>
            </a:endParaRPr>
          </a:p>
          <a:p>
            <a:pPr algn="ctr" defTabSz="257141">
              <a:spcBef>
                <a:spcPct val="50000"/>
              </a:spcBef>
              <a:defRPr/>
            </a:pPr>
            <a:endParaRPr lang="zh-HK" sz="1000" b="1" i="0" dirty="0" smtClean="0">
              <a:solidFill>
                <a:srgbClr val="404040"/>
              </a:solidFill>
              <a:ea typeface="SimSun" pitchFamily="18" charset="0"/>
            </a:endParaRPr>
          </a:p>
        </p:txBody>
      </p:sp>
      <p:sp>
        <p:nvSpPr>
          <p:cNvPr id="21" name="Text Box 176"/>
          <p:cNvSpPr txBox="1">
            <a:spLocks noChangeArrowheads="1"/>
          </p:cNvSpPr>
          <p:nvPr>
            <p:custDataLst>
              <p:tags r:id="rId5"/>
            </p:custDataLst>
          </p:nvPr>
        </p:nvSpPr>
        <p:spPr bwMode="auto">
          <a:xfrm>
            <a:off x="6249723" y="4120717"/>
            <a:ext cx="1300869" cy="513597"/>
          </a:xfrm>
          <a:prstGeom prst="rect">
            <a:avLst/>
          </a:prstGeom>
          <a:noFill/>
          <a:ln w="9525">
            <a:noFill/>
            <a:miter lim="800000"/>
            <a:headEnd/>
            <a:tailEnd/>
          </a:ln>
          <a:effectLst/>
        </p:spPr>
        <p:txBody>
          <a:bodyPr wrap="square" lIns="51430" tIns="25715" rIns="51430" bIns="25715">
            <a:spAutoFit/>
          </a:bodyPr>
          <a:lstStyle/>
          <a:p>
            <a:pPr algn="ctr" defTabSz="257141">
              <a:spcBef>
                <a:spcPct val="50000"/>
              </a:spcBef>
              <a:defRPr/>
            </a:pPr>
            <a:r>
              <a:rPr lang="zh-HK" sz="1000" b="1" i="0" dirty="0" smtClean="0">
                <a:solidFill>
                  <a:srgbClr val="404040"/>
                </a:solidFill>
                <a:ea typeface="SimSun" pitchFamily="18" charset="0"/>
              </a:rPr>
              <a:t>50 UFO’s x 10 IBV </a:t>
            </a:r>
          </a:p>
          <a:p>
            <a:pPr algn="ctr" defTabSz="257141">
              <a:defRPr/>
            </a:pPr>
            <a:r>
              <a:rPr lang="zh-HK" sz="1000" b="1" i="0" dirty="0" smtClean="0">
                <a:solidFill>
                  <a:srgbClr val="404040"/>
                </a:solidFill>
                <a:ea typeface="SimSun" pitchFamily="18" charset="0"/>
              </a:rPr>
              <a:t>= 500 IBV</a:t>
            </a:r>
            <a:r>
              <a:rPr lang="en-US" altLang="zh-HK" sz="1000" dirty="0" smtClean="0">
                <a:ea typeface="SimSun" pitchFamily="18" charset="0"/>
              </a:rPr>
              <a:t>/Month</a:t>
            </a:r>
            <a:endParaRPr lang="zh-HK" altLang="en-US" sz="1000" dirty="0">
              <a:ea typeface="SimSun" pitchFamily="18" charset="0"/>
            </a:endParaRPr>
          </a:p>
          <a:p>
            <a:pPr algn="ctr" defTabSz="257141">
              <a:defRPr/>
            </a:pPr>
            <a:endParaRPr lang="zh-HK" sz="1000" b="1" i="0" dirty="0" smtClean="0">
              <a:solidFill>
                <a:srgbClr val="404040"/>
              </a:solidFill>
              <a:ea typeface="SimSun" pitchFamily="18" charset="0"/>
            </a:endParaRPr>
          </a:p>
        </p:txBody>
      </p:sp>
      <p:sp>
        <p:nvSpPr>
          <p:cNvPr id="22" name="TextBox 21"/>
          <p:cNvSpPr txBox="1"/>
          <p:nvPr/>
        </p:nvSpPr>
        <p:spPr>
          <a:xfrm>
            <a:off x="2733141" y="4140602"/>
            <a:ext cx="368360" cy="236598"/>
          </a:xfrm>
          <a:prstGeom prst="rect">
            <a:avLst/>
          </a:prstGeom>
          <a:noFill/>
        </p:spPr>
        <p:txBody>
          <a:bodyPr wrap="none" lIns="51430" tIns="25715" rIns="51430" bIns="25715" rtlCol="0">
            <a:spAutoFit/>
          </a:bodyPr>
          <a:lstStyle/>
          <a:p>
            <a:pPr algn="ctr" defTabSz="514295"/>
            <a:r>
              <a:rPr lang="zh-HK" sz="1200" b="1" i="0" dirty="0" smtClean="0">
                <a:solidFill>
                  <a:srgbClr val="404040"/>
                </a:solidFill>
                <a:ea typeface="SimSun" pitchFamily="18" charset="0"/>
              </a:rPr>
              <a:t>Plus</a:t>
            </a:r>
          </a:p>
        </p:txBody>
      </p:sp>
      <p:sp>
        <p:nvSpPr>
          <p:cNvPr id="23" name="TextBox 22"/>
          <p:cNvSpPr txBox="1"/>
          <p:nvPr/>
        </p:nvSpPr>
        <p:spPr>
          <a:xfrm>
            <a:off x="5951664" y="4140602"/>
            <a:ext cx="368360" cy="236598"/>
          </a:xfrm>
          <a:prstGeom prst="rect">
            <a:avLst/>
          </a:prstGeom>
          <a:noFill/>
        </p:spPr>
        <p:txBody>
          <a:bodyPr wrap="none" lIns="51430" tIns="25715" rIns="51430" bIns="25715" rtlCol="0">
            <a:spAutoFit/>
          </a:bodyPr>
          <a:lstStyle/>
          <a:p>
            <a:pPr algn="ctr" defTabSz="514295"/>
            <a:r>
              <a:rPr lang="zh-HK" sz="1200" b="1" i="0" dirty="0" smtClean="0">
                <a:solidFill>
                  <a:srgbClr val="404040"/>
                </a:solidFill>
                <a:ea typeface="SimSun" pitchFamily="18" charset="0"/>
              </a:rPr>
              <a:t>Plus</a:t>
            </a:r>
          </a:p>
        </p:txBody>
      </p:sp>
      <p:pic>
        <p:nvPicPr>
          <p:cNvPr id="28" name="Picture 3" descr="T:\Field Training\Field Training\North America\NA_ENGLISH\B5 update\images\Base-10-BV2.pn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1076501" y="2768288"/>
            <a:ext cx="6977690" cy="1265783"/>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5975662" y="4689799"/>
            <a:ext cx="2863538" cy="223138"/>
          </a:xfrm>
          <a:prstGeom prst="rect">
            <a:avLst/>
          </a:prstGeom>
          <a:noFill/>
        </p:spPr>
        <p:txBody>
          <a:bodyPr wrap="square" rtlCol="0">
            <a:spAutoFit/>
          </a:bodyPr>
          <a:lstStyle/>
          <a:p>
            <a:r>
              <a:rPr lang="zh-HK" sz="850" b="0" i="0" dirty="0" smtClean="0"/>
              <a:t>This slide shows the Accumulate and Accrue of BV and IBV</a:t>
            </a:r>
          </a:p>
        </p:txBody>
      </p:sp>
    </p:spTree>
    <p:extLst>
      <p:ext uri="{BB962C8B-B14F-4D97-AF65-F5344CB8AC3E}">
        <p14:creationId xmlns:p14="http://schemas.microsoft.com/office/powerpoint/2010/main" xmlns="" val="165157488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out)">
                                      <p:cBhvr>
                                        <p:cTn id="7" dur="1000"/>
                                        <p:tgtEl>
                                          <p:spTgt spid="9"/>
                                        </p:tgtEl>
                                      </p:cBhvr>
                                    </p:animEffect>
                                  </p:child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par>
                          <p:cTn id="15" fill="hold">
                            <p:stCondLst>
                              <p:cond delay="1500"/>
                            </p:stCondLst>
                            <p:childTnLst>
                              <p:par>
                                <p:cTn id="16" presetID="1" presetClass="entr" presetSubtype="0"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par>
                          <p:cTn id="26" fill="hold">
                            <p:stCondLst>
                              <p:cond delay="2500"/>
                            </p:stCondLst>
                            <p:childTnLst>
                              <p:par>
                                <p:cTn id="27" presetID="1" presetClass="entr" presetSubtype="0" fill="hold" grpId="0" nodeType="after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par>
                          <p:cTn id="29" fill="hold">
                            <p:stCondLst>
                              <p:cond delay="2500"/>
                            </p:stCondLst>
                            <p:childTnLst>
                              <p:par>
                                <p:cTn id="30" presetID="10" presetClass="entr" presetSubtype="0" fill="hold" grpId="0" nodeType="after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par>
                          <p:cTn id="33" fill="hold">
                            <p:stCondLst>
                              <p:cond delay="3000"/>
                            </p:stCondLst>
                            <p:childTnLst>
                              <p:par>
                                <p:cTn id="34" presetID="1" presetClass="entr" presetSubtype="0" fill="hold" grpId="0" nodeType="afterEffect">
                                  <p:stCondLst>
                                    <p:cond delay="0"/>
                                  </p:stCondLst>
                                  <p:childTnLst>
                                    <p:set>
                                      <p:cBhvr>
                                        <p:cTn id="35" dur="1" fill="hold">
                                          <p:stCondLst>
                                            <p:cond delay="0"/>
                                          </p:stCondLst>
                                        </p:cTn>
                                        <p:tgtEl>
                                          <p:spTgt spid="2"/>
                                        </p:tgtEl>
                                        <p:attrNameLst>
                                          <p:attrName>style.visibility</p:attrName>
                                        </p:attrNameLst>
                                      </p:cBhvr>
                                      <p:to>
                                        <p:strVal val="visible"/>
                                      </p:to>
                                    </p:set>
                                  </p:childTnLst>
                                </p:cTn>
                              </p:par>
                            </p:childTnLst>
                          </p:cTn>
                        </p:par>
                        <p:par>
                          <p:cTn id="36" fill="hold">
                            <p:stCondLst>
                              <p:cond delay="3000"/>
                            </p:stCondLst>
                            <p:childTnLst>
                              <p:par>
                                <p:cTn id="37" presetID="22" presetClass="entr" presetSubtype="4" fill="hold" nodeType="after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wipe(down)">
                                      <p:cBhvr>
                                        <p:cTn id="39" dur="1000"/>
                                        <p:tgtEl>
                                          <p:spTgt spid="28"/>
                                        </p:tgtEl>
                                      </p:cBhvr>
                                    </p:animEffect>
                                  </p:childTnLst>
                                </p:cTn>
                              </p:par>
                            </p:childTnLst>
                          </p:cTn>
                        </p:par>
                        <p:par>
                          <p:cTn id="40" fill="hold">
                            <p:stCondLst>
                              <p:cond delay="4000"/>
                            </p:stCondLst>
                            <p:childTnLst>
                              <p:par>
                                <p:cTn id="41" presetID="1" presetClass="entr" presetSubtype="0"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P spid="17" grpId="0" animBg="1"/>
      <p:bldP spid="18" grpId="0"/>
      <p:bldP spid="19" grpId="0"/>
      <p:bldP spid="20" grpId="0"/>
      <p:bldP spid="21" grpId="0"/>
      <p:bldP spid="22" grpId="0"/>
      <p:bldP spid="23" grpId="0"/>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75000"/>
              </a:schemeClr>
            </a:gs>
          </a:gsLst>
          <a:path path="circle">
            <a:fillToRect l="50000" t="130000" r="50000" b="-30000"/>
          </a:path>
        </a:gradFill>
        <a:effectLst/>
      </p:bgPr>
    </p:bg>
    <p:spTree>
      <p:nvGrpSpPr>
        <p:cNvPr id="1" name=""/>
        <p:cNvGrpSpPr/>
        <p:nvPr/>
      </p:nvGrpSpPr>
      <p:grpSpPr>
        <a:xfrm>
          <a:off x="0" y="0"/>
          <a:ext cx="0" cy="0"/>
          <a:chOff x="0" y="0"/>
          <a:chExt cx="0" cy="0"/>
        </a:xfrm>
      </p:grpSpPr>
      <p:pic>
        <p:nvPicPr>
          <p:cNvPr id="27" name="Picture 7" descr="T:\Field Training\Field Training\North America\NA_ENGLISH\B5 update\images\Base-10-BDCs.pn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1322021" y="1956321"/>
            <a:ext cx="7281377" cy="2464594"/>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 Box 175"/>
          <p:cNvSpPr txBox="1">
            <a:spLocks noChangeArrowheads="1"/>
          </p:cNvSpPr>
          <p:nvPr>
            <p:custDataLst>
              <p:tags r:id="rId1"/>
            </p:custDataLst>
          </p:nvPr>
        </p:nvSpPr>
        <p:spPr bwMode="auto">
          <a:xfrm>
            <a:off x="1331437" y="896227"/>
            <a:ext cx="6508242" cy="346132"/>
          </a:xfrm>
          <a:prstGeom prst="rect">
            <a:avLst/>
          </a:prstGeom>
          <a:noFill/>
          <a:ln w="9525">
            <a:noFill/>
            <a:miter lim="800000"/>
            <a:headEnd/>
            <a:tailEnd/>
          </a:ln>
          <a:effectLst/>
        </p:spPr>
        <p:txBody>
          <a:bodyPr wrap="square" lIns="68463" tIns="34232" rIns="68463" bIns="34232">
            <a:spAutoFit/>
          </a:bodyPr>
          <a:lstStyle/>
          <a:p>
            <a:pPr marL="175913" indent="-175913" algn="ctr" defTabSz="342307">
              <a:spcBef>
                <a:spcPct val="50000"/>
              </a:spcBef>
              <a:defRPr/>
            </a:pPr>
            <a:r>
              <a:rPr lang="zh-HK" b="0" i="0" dirty="0" smtClean="0"/>
              <a:t>Commission = $46,000/month </a:t>
            </a:r>
            <a:r>
              <a:rPr lang="zh-HK" b="0" i="0" dirty="0" smtClean="0">
                <a:solidFill>
                  <a:schemeClr val="accent4">
                    <a:lumMod val="75000"/>
                  </a:schemeClr>
                </a:solidFill>
              </a:rPr>
              <a:t>(BV)</a:t>
            </a:r>
            <a:r>
              <a:rPr lang="zh-HK" b="0" i="0" dirty="0" smtClean="0"/>
              <a:t> and $23,000/</a:t>
            </a:r>
            <a:r>
              <a:rPr lang="zh-HK" b="0" i="0" dirty="0" smtClean="0">
                <a:solidFill>
                  <a:schemeClr val="accent4">
                    <a:lumMod val="75000"/>
                  </a:schemeClr>
                </a:solidFill>
              </a:rPr>
              <a:t>months</a:t>
            </a:r>
            <a:r>
              <a:rPr lang="zh-HK" b="0" i="0" dirty="0" smtClean="0"/>
              <a:t> </a:t>
            </a:r>
            <a:r>
              <a:rPr lang="zh-HK" b="0" i="0" dirty="0" smtClean="0">
                <a:solidFill>
                  <a:srgbClr val="00B050"/>
                </a:solidFill>
              </a:rPr>
              <a:t>(IBV)</a:t>
            </a:r>
          </a:p>
        </p:txBody>
      </p:sp>
      <p:sp>
        <p:nvSpPr>
          <p:cNvPr id="13" name="TextBox 12"/>
          <p:cNvSpPr txBox="1"/>
          <p:nvPr/>
        </p:nvSpPr>
        <p:spPr>
          <a:xfrm>
            <a:off x="5717837" y="1467380"/>
            <a:ext cx="2979177" cy="638343"/>
          </a:xfrm>
          <a:prstGeom prst="roundRect">
            <a:avLst/>
          </a:prstGeom>
          <a:solidFill>
            <a:schemeClr val="accent2">
              <a:lumMod val="75000"/>
            </a:schemeClr>
          </a:solidFill>
          <a:ln>
            <a:noFill/>
          </a:ln>
        </p:spPr>
        <p:txBody>
          <a:bodyPr wrap="square" lIns="68463" tIns="34232" rIns="68463" bIns="34232" rtlCol="0">
            <a:spAutoFit/>
          </a:bodyPr>
          <a:lstStyle/>
          <a:p>
            <a:pPr defTabSz="684629">
              <a:spcAft>
                <a:spcPts val="900"/>
              </a:spcAft>
            </a:pPr>
            <a:r>
              <a:rPr lang="zh-HK" sz="1100" b="0" i="0" dirty="0" smtClean="0">
                <a:solidFill>
                  <a:srgbClr val="FFFFFF"/>
                </a:solidFill>
                <a:latin typeface="微軟正黑體" panose="020B0604030504040204" pitchFamily="34" charset="-120"/>
                <a:ea typeface="微軟正黑體" panose="020B0604030504040204" pitchFamily="34" charset="-120"/>
              </a:rPr>
              <a:t>You can earn $11,500 through BV every cycle and 11,500 though IBV every two cycles</a:t>
            </a:r>
          </a:p>
        </p:txBody>
      </p:sp>
      <p:sp>
        <p:nvSpPr>
          <p:cNvPr id="16" name="Title 2"/>
          <p:cNvSpPr txBox="1">
            <a:spLocks/>
          </p:cNvSpPr>
          <p:nvPr/>
        </p:nvSpPr>
        <p:spPr>
          <a:xfrm>
            <a:off x="447004" y="647726"/>
            <a:ext cx="8250009" cy="482713"/>
          </a:xfrm>
          <a:prstGeom prst="rect">
            <a:avLst/>
          </a:prstGeom>
        </p:spPr>
        <p:txBody>
          <a:bodyPr lIns="68463" tIns="34232" rIns="68463" bIns="34232"/>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HK" sz="1800" b="0" i="0" cap="all" dirty="0" smtClean="0">
                <a:solidFill>
                  <a:srgbClr val="443988"/>
                </a:solidFill>
                <a:latin typeface="微軟正黑體" panose="020B0604030504040204" pitchFamily="34" charset="-120"/>
                <a:ea typeface="微軟正黑體" panose="020B0604030504040204" pitchFamily="34" charset="-120"/>
              </a:rPr>
              <a:t>Organization reach the monthly target and Base 10</a:t>
            </a:r>
          </a:p>
          <a:p>
            <a:pPr algn="ctr"/>
            <a:endParaRPr lang="en-US" sz="1800" cap="all" dirty="0">
              <a:ln>
                <a:solidFill>
                  <a:srgbClr val="443988"/>
                </a:solidFill>
              </a:ln>
              <a:solidFill>
                <a:srgbClr val="443988"/>
              </a:solidFill>
              <a:latin typeface="微軟正黑體" panose="020B0604030504040204" pitchFamily="34" charset="-120"/>
              <a:ea typeface="微軟正黑體" panose="020B0604030504040204" pitchFamily="34" charset="-120"/>
            </a:endParaRPr>
          </a:p>
        </p:txBody>
      </p:sp>
      <p:sp>
        <p:nvSpPr>
          <p:cNvPr id="17" name="TextBox 16"/>
          <p:cNvSpPr txBox="1"/>
          <p:nvPr/>
        </p:nvSpPr>
        <p:spPr>
          <a:xfrm>
            <a:off x="135802" y="1352407"/>
            <a:ext cx="3549094" cy="1430049"/>
          </a:xfrm>
          <a:prstGeom prst="roundRect">
            <a:avLst/>
          </a:prstGeom>
          <a:solidFill>
            <a:schemeClr val="accent2">
              <a:lumMod val="75000"/>
            </a:schemeClr>
          </a:solidFill>
          <a:ln>
            <a:noFill/>
          </a:ln>
        </p:spPr>
        <p:txBody>
          <a:bodyPr wrap="square" lIns="68463" tIns="34232" rIns="68463" bIns="34232" rtlCol="0">
            <a:spAutoFit/>
          </a:bodyPr>
          <a:lstStyle/>
          <a:p>
            <a:pPr defTabSz="684629">
              <a:spcAft>
                <a:spcPts val="300"/>
              </a:spcAft>
            </a:pPr>
            <a:r>
              <a:rPr lang="zh-HK" sz="1200" b="0" i="0" dirty="0" smtClean="0">
                <a:solidFill>
                  <a:schemeClr val="bg1"/>
                </a:solidFill>
                <a:latin typeface="微軟正黑體" panose="020B0604030504040204" pitchFamily="34" charset="-120"/>
                <a:ea typeface="微軟正黑體" panose="020B0604030504040204" pitchFamily="34" charset="-120"/>
              </a:rPr>
              <a:t>Monthly target for every UFO is 200 BV and 20 IBV </a:t>
            </a:r>
          </a:p>
          <a:p>
            <a:pPr defTabSz="684629">
              <a:spcAft>
                <a:spcPts val="300"/>
              </a:spcAft>
            </a:pPr>
            <a:r>
              <a:rPr lang="zh-HK" sz="1200" b="0" i="0" dirty="0" smtClean="0">
                <a:solidFill>
                  <a:schemeClr val="bg1"/>
                </a:solidFill>
                <a:latin typeface="微軟正黑體" panose="020B0604030504040204" pitchFamily="34" charset="-120"/>
                <a:ea typeface="微軟正黑體" panose="020B0604030504040204" pitchFamily="34" charset="-120"/>
              </a:rPr>
              <a:t>Base 10 </a:t>
            </a:r>
            <a:r>
              <a:rPr lang="en-US" altLang="zh-HK" sz="1200" dirty="0" smtClean="0">
                <a:solidFill>
                  <a:schemeClr val="bg1"/>
                </a:solidFill>
                <a:latin typeface="微軟正黑體" panose="020B0604030504040204" pitchFamily="34" charset="-120"/>
                <a:ea typeface="微軟正黑體" panose="020B0604030504040204" pitchFamily="34" charset="-120"/>
              </a:rPr>
              <a:t>: </a:t>
            </a:r>
            <a:r>
              <a:rPr lang="zh-HK" sz="1200" b="0" i="0" dirty="0" smtClean="0">
                <a:solidFill>
                  <a:schemeClr val="bg1"/>
                </a:solidFill>
                <a:latin typeface="微軟正黑體" panose="020B0604030504040204" pitchFamily="34" charset="-120"/>
                <a:ea typeface="微軟正黑體" panose="020B0604030504040204" pitchFamily="34" charset="-120"/>
              </a:rPr>
              <a:t>Every UFO registers 10 preferred customers </a:t>
            </a:r>
          </a:p>
          <a:p>
            <a:pPr defTabSz="684629">
              <a:spcAft>
                <a:spcPts val="300"/>
              </a:spcAft>
            </a:pPr>
            <a:r>
              <a:rPr lang="zh-HK" sz="1100" b="0" i="0" dirty="0" smtClean="0">
                <a:solidFill>
                  <a:srgbClr val="FFFFFF"/>
                </a:solidFill>
                <a:latin typeface="微軟正黑體" panose="020B0604030504040204" pitchFamily="34" charset="-120"/>
                <a:ea typeface="微軟正黑體" panose="020B0604030504040204" pitchFamily="34" charset="-120"/>
              </a:rPr>
              <a:t>300 BV + 200 IBV </a:t>
            </a:r>
          </a:p>
          <a:p>
            <a:pPr defTabSz="684629">
              <a:spcAft>
                <a:spcPts val="300"/>
              </a:spcAft>
            </a:pPr>
            <a:r>
              <a:rPr lang="zh-HK" sz="1100" b="0" i="0" dirty="0" smtClean="0">
                <a:solidFill>
                  <a:srgbClr val="FFFFFF"/>
                </a:solidFill>
                <a:latin typeface="微軟正黑體" panose="020B0604030504040204" pitchFamily="34" charset="-120"/>
                <a:ea typeface="微軟正黑體" panose="020B0604030504040204" pitchFamily="34" charset="-120"/>
              </a:rPr>
              <a:t>Total = Every UFO 500 BV + 220 IBV </a:t>
            </a:r>
          </a:p>
        </p:txBody>
      </p:sp>
      <p:sp>
        <p:nvSpPr>
          <p:cNvPr id="18" name="Text Box 176"/>
          <p:cNvSpPr txBox="1">
            <a:spLocks noChangeArrowheads="1"/>
          </p:cNvSpPr>
          <p:nvPr>
            <p:custDataLst>
              <p:tags r:id="rId2"/>
            </p:custDataLst>
          </p:nvPr>
        </p:nvSpPr>
        <p:spPr bwMode="auto">
          <a:xfrm>
            <a:off x="1791269" y="4174456"/>
            <a:ext cx="1317186" cy="359709"/>
          </a:xfrm>
          <a:prstGeom prst="rect">
            <a:avLst/>
          </a:prstGeom>
          <a:noFill/>
          <a:ln w="9525">
            <a:noFill/>
            <a:miter lim="800000"/>
            <a:headEnd/>
            <a:tailEnd/>
          </a:ln>
          <a:effectLst/>
        </p:spPr>
        <p:txBody>
          <a:bodyPr wrap="square" lIns="51430" tIns="25715" rIns="51430" bIns="25715">
            <a:spAutoFit/>
          </a:bodyPr>
          <a:lstStyle/>
          <a:p>
            <a:pPr algn="ctr" defTabSz="257141">
              <a:spcBef>
                <a:spcPct val="50000"/>
              </a:spcBef>
              <a:defRPr/>
            </a:pPr>
            <a:r>
              <a:rPr lang="zh-HK" sz="1000" b="1" i="0" dirty="0" smtClean="0">
                <a:solidFill>
                  <a:srgbClr val="404040"/>
                </a:solidFill>
                <a:ea typeface="SimSun" pitchFamily="18" charset="0"/>
              </a:rPr>
              <a:t>50 UFO’s x 500 BV = Monthly25,000 BV</a:t>
            </a:r>
          </a:p>
        </p:txBody>
      </p:sp>
      <p:sp>
        <p:nvSpPr>
          <p:cNvPr id="19" name="Text Box 176"/>
          <p:cNvSpPr txBox="1">
            <a:spLocks noChangeArrowheads="1"/>
          </p:cNvSpPr>
          <p:nvPr>
            <p:custDataLst>
              <p:tags r:id="rId3"/>
            </p:custDataLst>
          </p:nvPr>
        </p:nvSpPr>
        <p:spPr bwMode="auto">
          <a:xfrm>
            <a:off x="3503108" y="4174457"/>
            <a:ext cx="1307728" cy="359709"/>
          </a:xfrm>
          <a:prstGeom prst="rect">
            <a:avLst/>
          </a:prstGeom>
          <a:noFill/>
          <a:ln w="9525">
            <a:noFill/>
            <a:miter lim="800000"/>
            <a:headEnd/>
            <a:tailEnd/>
          </a:ln>
          <a:effectLst/>
        </p:spPr>
        <p:txBody>
          <a:bodyPr wrap="square" lIns="51430" tIns="25715" rIns="51430" bIns="25715">
            <a:spAutoFit/>
          </a:bodyPr>
          <a:lstStyle/>
          <a:p>
            <a:pPr algn="ctr" defTabSz="257141">
              <a:spcBef>
                <a:spcPct val="50000"/>
              </a:spcBef>
              <a:defRPr/>
            </a:pPr>
            <a:r>
              <a:rPr lang="zh-HK" sz="1000" b="1" i="0" dirty="0" smtClean="0">
                <a:solidFill>
                  <a:srgbClr val="404040"/>
                </a:solidFill>
                <a:ea typeface="SimSun" pitchFamily="18" charset="0"/>
              </a:rPr>
              <a:t>50 UFO’s x 200 IBV = Monthly10,000 IBV</a:t>
            </a:r>
          </a:p>
        </p:txBody>
      </p:sp>
      <p:sp>
        <p:nvSpPr>
          <p:cNvPr id="20" name="Text Box 176"/>
          <p:cNvSpPr txBox="1">
            <a:spLocks noChangeArrowheads="1"/>
          </p:cNvSpPr>
          <p:nvPr>
            <p:custDataLst>
              <p:tags r:id="rId4"/>
            </p:custDataLst>
          </p:nvPr>
        </p:nvSpPr>
        <p:spPr bwMode="auto">
          <a:xfrm>
            <a:off x="5056210" y="4174463"/>
            <a:ext cx="1391544" cy="359709"/>
          </a:xfrm>
          <a:prstGeom prst="rect">
            <a:avLst/>
          </a:prstGeom>
          <a:noFill/>
          <a:ln w="9525">
            <a:noFill/>
            <a:miter lim="800000"/>
            <a:headEnd/>
            <a:tailEnd/>
          </a:ln>
          <a:effectLst/>
        </p:spPr>
        <p:txBody>
          <a:bodyPr wrap="square" lIns="51430" tIns="25715" rIns="51430" bIns="25715">
            <a:spAutoFit/>
          </a:bodyPr>
          <a:lstStyle/>
          <a:p>
            <a:pPr algn="ctr" defTabSz="257141">
              <a:spcBef>
                <a:spcPct val="50000"/>
              </a:spcBef>
              <a:defRPr/>
            </a:pPr>
            <a:r>
              <a:rPr lang="zh-HK" sz="1000" b="1" i="0" dirty="0" smtClean="0">
                <a:solidFill>
                  <a:srgbClr val="404040"/>
                </a:solidFill>
                <a:ea typeface="SimSun" pitchFamily="18" charset="0"/>
              </a:rPr>
              <a:t>50 UFO’s x 500 BV = Monthly25,000 BV</a:t>
            </a:r>
          </a:p>
        </p:txBody>
      </p:sp>
      <p:sp>
        <p:nvSpPr>
          <p:cNvPr id="21" name="Text Box 176"/>
          <p:cNvSpPr txBox="1">
            <a:spLocks noChangeArrowheads="1"/>
          </p:cNvSpPr>
          <p:nvPr>
            <p:custDataLst>
              <p:tags r:id="rId5"/>
            </p:custDataLst>
          </p:nvPr>
        </p:nvSpPr>
        <p:spPr bwMode="auto">
          <a:xfrm>
            <a:off x="6785425" y="4166119"/>
            <a:ext cx="1392996" cy="359709"/>
          </a:xfrm>
          <a:prstGeom prst="rect">
            <a:avLst/>
          </a:prstGeom>
          <a:noFill/>
          <a:ln w="9525">
            <a:noFill/>
            <a:miter lim="800000"/>
            <a:headEnd/>
            <a:tailEnd/>
          </a:ln>
          <a:effectLst/>
        </p:spPr>
        <p:txBody>
          <a:bodyPr wrap="square" lIns="51430" tIns="25715" rIns="51430" bIns="25715">
            <a:spAutoFit/>
          </a:bodyPr>
          <a:lstStyle/>
          <a:p>
            <a:pPr algn="ctr" defTabSz="257141">
              <a:spcBef>
                <a:spcPct val="50000"/>
              </a:spcBef>
              <a:defRPr/>
            </a:pPr>
            <a:r>
              <a:rPr lang="zh-HK" sz="1000" b="1" i="0" dirty="0" smtClean="0">
                <a:solidFill>
                  <a:srgbClr val="404040"/>
                </a:solidFill>
                <a:ea typeface="SimSun" pitchFamily="18" charset="0"/>
              </a:rPr>
              <a:t>50 UFO’s x 200 IBV = Monthly10,000 IBV</a:t>
            </a:r>
          </a:p>
        </p:txBody>
      </p:sp>
      <p:sp>
        <p:nvSpPr>
          <p:cNvPr id="22" name="TextBox 21"/>
          <p:cNvSpPr txBox="1"/>
          <p:nvPr/>
        </p:nvSpPr>
        <p:spPr>
          <a:xfrm>
            <a:off x="3110859" y="4209400"/>
            <a:ext cx="368360" cy="236598"/>
          </a:xfrm>
          <a:prstGeom prst="rect">
            <a:avLst/>
          </a:prstGeom>
          <a:noFill/>
        </p:spPr>
        <p:txBody>
          <a:bodyPr wrap="none" lIns="51430" tIns="25715" rIns="51430" bIns="25715" rtlCol="0">
            <a:spAutoFit/>
          </a:bodyPr>
          <a:lstStyle/>
          <a:p>
            <a:pPr algn="ctr" defTabSz="514295"/>
            <a:r>
              <a:rPr lang="zh-HK" sz="1200" b="1" i="0" dirty="0" smtClean="0">
                <a:solidFill>
                  <a:srgbClr val="404040"/>
                </a:solidFill>
                <a:ea typeface="SimSun" pitchFamily="18" charset="0"/>
              </a:rPr>
              <a:t>Plus</a:t>
            </a:r>
          </a:p>
        </p:txBody>
      </p:sp>
      <p:sp>
        <p:nvSpPr>
          <p:cNvPr id="23" name="TextBox 22"/>
          <p:cNvSpPr txBox="1"/>
          <p:nvPr/>
        </p:nvSpPr>
        <p:spPr>
          <a:xfrm>
            <a:off x="6438687" y="4209400"/>
            <a:ext cx="368360" cy="236598"/>
          </a:xfrm>
          <a:prstGeom prst="rect">
            <a:avLst/>
          </a:prstGeom>
          <a:noFill/>
        </p:spPr>
        <p:txBody>
          <a:bodyPr wrap="none" lIns="51430" tIns="25715" rIns="51430" bIns="25715" rtlCol="0">
            <a:spAutoFit/>
          </a:bodyPr>
          <a:lstStyle/>
          <a:p>
            <a:pPr algn="ctr" defTabSz="514295"/>
            <a:r>
              <a:rPr lang="zh-HK" sz="1200" b="1" i="0" dirty="0" smtClean="0">
                <a:solidFill>
                  <a:srgbClr val="404040"/>
                </a:solidFill>
                <a:ea typeface="SimSun" pitchFamily="18" charset="0"/>
              </a:rPr>
              <a:t>Plus</a:t>
            </a:r>
          </a:p>
        </p:txBody>
      </p:sp>
      <p:pic>
        <p:nvPicPr>
          <p:cNvPr id="8194" name="Picture 2" descr="T:\Field Training\Field Training\North America\NA_ENGLISH\B5 update\images\Base-10-BV3.png"/>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1331437" y="2266348"/>
            <a:ext cx="7265300" cy="1762721"/>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TextBox 13"/>
          <p:cNvSpPr txBox="1"/>
          <p:nvPr/>
        </p:nvSpPr>
        <p:spPr>
          <a:xfrm>
            <a:off x="6181725" y="4571554"/>
            <a:ext cx="2838450" cy="223138"/>
          </a:xfrm>
          <a:prstGeom prst="rect">
            <a:avLst/>
          </a:prstGeom>
          <a:noFill/>
        </p:spPr>
        <p:txBody>
          <a:bodyPr wrap="square" rtlCol="0">
            <a:spAutoFit/>
          </a:bodyPr>
          <a:lstStyle/>
          <a:p>
            <a:r>
              <a:rPr lang="zh-HK" sz="850" b="0" i="0" dirty="0" smtClean="0"/>
              <a:t>This slide shows the Accumulate and Accrue of BV and IBV </a:t>
            </a:r>
          </a:p>
        </p:txBody>
      </p:sp>
    </p:spTree>
    <p:extLst>
      <p:ext uri="{BB962C8B-B14F-4D97-AF65-F5344CB8AC3E}">
        <p14:creationId xmlns:p14="http://schemas.microsoft.com/office/powerpoint/2010/main" xmlns="" val="212502378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out)">
                                      <p:cBhvr>
                                        <p:cTn id="7" dur="1000"/>
                                        <p:tgtEl>
                                          <p:spTgt spid="9"/>
                                        </p:tgtEl>
                                      </p:cBhvr>
                                    </p:animEffect>
                                  </p:child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par>
                          <p:cTn id="15" fill="hold">
                            <p:stCondLst>
                              <p:cond delay="1500"/>
                            </p:stCondLst>
                            <p:childTnLst>
                              <p:par>
                                <p:cTn id="16" presetID="1" presetClass="entr" presetSubtype="0"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par>
                          <p:cTn id="26" fill="hold">
                            <p:stCondLst>
                              <p:cond delay="2500"/>
                            </p:stCondLst>
                            <p:childTnLst>
                              <p:par>
                                <p:cTn id="27" presetID="1" presetClass="entr" presetSubtype="0" fill="hold" grpId="0" nodeType="after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par>
                          <p:cTn id="29" fill="hold">
                            <p:stCondLst>
                              <p:cond delay="2500"/>
                            </p:stCondLst>
                            <p:childTnLst>
                              <p:par>
                                <p:cTn id="30" presetID="10" presetClass="entr" presetSubtype="0" fill="hold" grpId="0" nodeType="after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par>
                          <p:cTn id="33" fill="hold">
                            <p:stCondLst>
                              <p:cond delay="3000"/>
                            </p:stCondLst>
                            <p:childTnLst>
                              <p:par>
                                <p:cTn id="34" presetID="1" presetClass="entr" presetSubtype="0"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childTnLst>
                                </p:cTn>
                              </p:par>
                            </p:childTnLst>
                          </p:cTn>
                        </p:par>
                        <p:par>
                          <p:cTn id="36" fill="hold">
                            <p:stCondLst>
                              <p:cond delay="3000"/>
                            </p:stCondLst>
                            <p:childTnLst>
                              <p:par>
                                <p:cTn id="37" presetID="22" presetClass="entr" presetSubtype="4" fill="hold" nodeType="afterEffect">
                                  <p:stCondLst>
                                    <p:cond delay="0"/>
                                  </p:stCondLst>
                                  <p:childTnLst>
                                    <p:set>
                                      <p:cBhvr>
                                        <p:cTn id="38" dur="1" fill="hold">
                                          <p:stCondLst>
                                            <p:cond delay="0"/>
                                          </p:stCondLst>
                                        </p:cTn>
                                        <p:tgtEl>
                                          <p:spTgt spid="8194"/>
                                        </p:tgtEl>
                                        <p:attrNameLst>
                                          <p:attrName>style.visibility</p:attrName>
                                        </p:attrNameLst>
                                      </p:cBhvr>
                                      <p:to>
                                        <p:strVal val="visible"/>
                                      </p:to>
                                    </p:set>
                                    <p:animEffect transition="in" filter="wipe(down)">
                                      <p:cBhvr>
                                        <p:cTn id="39" dur="1000"/>
                                        <p:tgtEl>
                                          <p:spTgt spid="8194"/>
                                        </p:tgtEl>
                                      </p:cBhvr>
                                    </p:animEffect>
                                  </p:childTnLst>
                                </p:cTn>
                              </p:par>
                            </p:childTnLst>
                          </p:cTn>
                        </p:par>
                        <p:par>
                          <p:cTn id="40" fill="hold">
                            <p:stCondLst>
                              <p:cond delay="4000"/>
                            </p:stCondLst>
                            <p:childTnLst>
                              <p:par>
                                <p:cTn id="41" presetID="1" presetClass="entr" presetSubtype="0"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P spid="17" grpId="0" animBg="1"/>
      <p:bldP spid="18" grpId="0"/>
      <p:bldP spid="19" grpId="0"/>
      <p:bldP spid="20" grpId="0"/>
      <p:bldP spid="21" grpId="0"/>
      <p:bldP spid="22" grpId="0"/>
      <p:bldP spid="23" grpId="0"/>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75000"/>
              </a:schemeClr>
            </a:gs>
          </a:gsLst>
          <a:path path="circle">
            <a:fillToRect l="50000" t="130000" r="50000" b="-30000"/>
          </a:path>
        </a:gradFill>
        <a:effectLst/>
      </p:bgPr>
    </p:bg>
    <p:spTree>
      <p:nvGrpSpPr>
        <p:cNvPr id="1" name=""/>
        <p:cNvGrpSpPr/>
        <p:nvPr/>
      </p:nvGrpSpPr>
      <p:grpSpPr>
        <a:xfrm>
          <a:off x="0" y="0"/>
          <a:ext cx="0" cy="0"/>
          <a:chOff x="0" y="0"/>
          <a:chExt cx="0" cy="0"/>
        </a:xfrm>
      </p:grpSpPr>
      <p:pic>
        <p:nvPicPr>
          <p:cNvPr id="24" name="Picture 7" descr="T:\Field Training\Field Training\North America\NA_ENGLISH\B5 update\images\Base-10-BDCs.pn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291312" y="1971675"/>
            <a:ext cx="7281377" cy="2464594"/>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 Box 175"/>
          <p:cNvSpPr txBox="1">
            <a:spLocks noChangeArrowheads="1"/>
          </p:cNvSpPr>
          <p:nvPr>
            <p:custDataLst>
              <p:tags r:id="rId1"/>
            </p:custDataLst>
          </p:nvPr>
        </p:nvSpPr>
        <p:spPr bwMode="auto">
          <a:xfrm>
            <a:off x="1317887" y="914637"/>
            <a:ext cx="6508242" cy="315354"/>
          </a:xfrm>
          <a:prstGeom prst="rect">
            <a:avLst/>
          </a:prstGeom>
          <a:noFill/>
          <a:ln w="9525">
            <a:noFill/>
            <a:miter lim="800000"/>
            <a:headEnd/>
            <a:tailEnd/>
          </a:ln>
          <a:effectLst/>
        </p:spPr>
        <p:txBody>
          <a:bodyPr wrap="square" lIns="68463" tIns="34232" rIns="68463" bIns="34232">
            <a:spAutoFit/>
          </a:bodyPr>
          <a:lstStyle/>
          <a:p>
            <a:pPr marL="175913" indent="-175913" algn="ctr" defTabSz="342307">
              <a:spcBef>
                <a:spcPct val="50000"/>
              </a:spcBef>
              <a:defRPr/>
            </a:pPr>
            <a:r>
              <a:rPr lang="zh-HK" sz="1600" b="0" i="0" dirty="0" smtClean="0"/>
              <a:t>Commission = $64,400/month </a:t>
            </a:r>
            <a:r>
              <a:rPr lang="zh-HK" sz="1600" b="0" i="0" dirty="0" smtClean="0">
                <a:solidFill>
                  <a:schemeClr val="accent4">
                    <a:lumMod val="75000"/>
                  </a:schemeClr>
                </a:solidFill>
              </a:rPr>
              <a:t>(BV) </a:t>
            </a:r>
            <a:r>
              <a:rPr lang="zh-HK" sz="1600" b="0" i="0" dirty="0" smtClean="0"/>
              <a:t>and $46,000/</a:t>
            </a:r>
            <a:r>
              <a:rPr lang="zh-HK" sz="1600" b="0" i="0" dirty="0" smtClean="0">
                <a:solidFill>
                  <a:schemeClr val="accent4">
                    <a:lumMod val="75000"/>
                  </a:schemeClr>
                </a:solidFill>
              </a:rPr>
              <a:t>months </a:t>
            </a:r>
            <a:r>
              <a:rPr lang="zh-HK" sz="1600" b="0" i="0" dirty="0" smtClean="0">
                <a:solidFill>
                  <a:srgbClr val="00B050"/>
                </a:solidFill>
              </a:rPr>
              <a:t>(IBV)</a:t>
            </a:r>
          </a:p>
        </p:txBody>
      </p:sp>
      <p:sp>
        <p:nvSpPr>
          <p:cNvPr id="13" name="TextBox 12"/>
          <p:cNvSpPr txBox="1"/>
          <p:nvPr/>
        </p:nvSpPr>
        <p:spPr>
          <a:xfrm>
            <a:off x="5696074" y="1531226"/>
            <a:ext cx="3320394" cy="451058"/>
          </a:xfrm>
          <a:prstGeom prst="roundRect">
            <a:avLst/>
          </a:prstGeom>
          <a:solidFill>
            <a:schemeClr val="accent2">
              <a:lumMod val="75000"/>
            </a:schemeClr>
          </a:solidFill>
          <a:ln>
            <a:noFill/>
          </a:ln>
        </p:spPr>
        <p:txBody>
          <a:bodyPr wrap="square" lIns="68463" tIns="34232" rIns="68463" bIns="34232" rtlCol="0">
            <a:spAutoFit/>
          </a:bodyPr>
          <a:lstStyle/>
          <a:p>
            <a:pPr defTabSz="684629">
              <a:spcAft>
                <a:spcPts val="900"/>
              </a:spcAft>
            </a:pPr>
            <a:r>
              <a:rPr lang="zh-HK" sz="1050" b="0" i="0" dirty="0" smtClean="0">
                <a:solidFill>
                  <a:srgbClr val="FFFFFF"/>
                </a:solidFill>
                <a:latin typeface="微軟正黑體" panose="020B0604030504040204" pitchFamily="34" charset="-120"/>
                <a:ea typeface="微軟正黑體" panose="020B0604030504040204" pitchFamily="34" charset="-120"/>
              </a:rPr>
              <a:t>You can earn $16,100 through BV every cycle and 11,500 though IBV every cycle</a:t>
            </a:r>
          </a:p>
        </p:txBody>
      </p:sp>
      <p:sp>
        <p:nvSpPr>
          <p:cNvPr id="16" name="Title 2"/>
          <p:cNvSpPr txBox="1">
            <a:spLocks/>
          </p:cNvSpPr>
          <p:nvPr/>
        </p:nvSpPr>
        <p:spPr>
          <a:xfrm>
            <a:off x="447004" y="690047"/>
            <a:ext cx="8250009" cy="482713"/>
          </a:xfrm>
          <a:prstGeom prst="rect">
            <a:avLst/>
          </a:prstGeom>
        </p:spPr>
        <p:txBody>
          <a:bodyPr lIns="68463" tIns="34232" rIns="68463" bIns="34232"/>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HK" sz="1600" b="0" i="0" cap="all" dirty="0" smtClean="0">
                <a:solidFill>
                  <a:srgbClr val="443988"/>
                </a:solidFill>
                <a:latin typeface="微軟正黑體" panose="020B0604030504040204" pitchFamily="34" charset="-120"/>
                <a:ea typeface="微軟正黑體" panose="020B0604030504040204" pitchFamily="34" charset="-120"/>
              </a:rPr>
              <a:t>Organization reach the monthly target and Base 10</a:t>
            </a:r>
          </a:p>
          <a:p>
            <a:endParaRPr lang="en-US" sz="1600" cap="all" dirty="0">
              <a:ln>
                <a:solidFill>
                  <a:srgbClr val="443988"/>
                </a:solidFill>
              </a:ln>
              <a:solidFill>
                <a:srgbClr val="443988"/>
              </a:solidFill>
              <a:latin typeface="微軟正黑體" panose="020B0604030504040204" pitchFamily="34" charset="-120"/>
              <a:ea typeface="微軟正黑體" panose="020B0604030504040204" pitchFamily="34" charset="-120"/>
            </a:endParaRPr>
          </a:p>
        </p:txBody>
      </p:sp>
      <p:sp>
        <p:nvSpPr>
          <p:cNvPr id="17" name="TextBox 16"/>
          <p:cNvSpPr txBox="1"/>
          <p:nvPr/>
        </p:nvSpPr>
        <p:spPr>
          <a:xfrm>
            <a:off x="1" y="1363933"/>
            <a:ext cx="3682154" cy="1268303"/>
          </a:xfrm>
          <a:prstGeom prst="roundRect">
            <a:avLst/>
          </a:prstGeom>
          <a:solidFill>
            <a:schemeClr val="accent2">
              <a:lumMod val="75000"/>
            </a:schemeClr>
          </a:solidFill>
          <a:ln>
            <a:noFill/>
          </a:ln>
        </p:spPr>
        <p:txBody>
          <a:bodyPr wrap="square" lIns="68463" tIns="34232" rIns="68463" bIns="34232" rtlCol="0">
            <a:spAutoFit/>
          </a:bodyPr>
          <a:lstStyle/>
          <a:p>
            <a:pPr defTabSz="684629">
              <a:spcAft>
                <a:spcPts val="900"/>
              </a:spcAft>
            </a:pPr>
            <a:r>
              <a:rPr lang="zh-HK" sz="1100" b="0" i="0" dirty="0" smtClean="0">
                <a:solidFill>
                  <a:schemeClr val="bg1"/>
                </a:solidFill>
                <a:latin typeface="微軟正黑體" panose="020B0604030504040204" pitchFamily="34" charset="-120"/>
                <a:ea typeface="微軟正黑體" panose="020B0604030504040204" pitchFamily="34" charset="-120"/>
              </a:rPr>
              <a:t>Shopping Annuity Every UFO is 200 BV and 20 IBV every month</a:t>
            </a:r>
          </a:p>
          <a:p>
            <a:pPr defTabSz="684629"/>
            <a:r>
              <a:rPr lang="zh-HK" sz="1100" b="0" i="0" dirty="0" smtClean="0">
                <a:solidFill>
                  <a:schemeClr val="bg1"/>
                </a:solidFill>
                <a:latin typeface="微軟正黑體" panose="020B0604030504040204" pitchFamily="34" charset="-120"/>
                <a:ea typeface="微軟正黑體" panose="020B0604030504040204" pitchFamily="34" charset="-120"/>
              </a:rPr>
              <a:t>Base 10 Every UFO registers 10 preferred customers </a:t>
            </a:r>
          </a:p>
          <a:p>
            <a:pPr defTabSz="684629">
              <a:spcAft>
                <a:spcPts val="900"/>
              </a:spcAft>
            </a:pPr>
            <a:r>
              <a:rPr lang="zh-HK" sz="1050" b="0" i="0" dirty="0" smtClean="0">
                <a:solidFill>
                  <a:srgbClr val="FFFFFF"/>
                </a:solidFill>
                <a:latin typeface="微軟正黑體" panose="020B0604030504040204" pitchFamily="34" charset="-120"/>
                <a:ea typeface="微軟正黑體" panose="020B0604030504040204" pitchFamily="34" charset="-120"/>
              </a:rPr>
              <a:t>300 BV + 200 IBV </a:t>
            </a:r>
          </a:p>
          <a:p>
            <a:pPr defTabSz="684629">
              <a:spcAft>
                <a:spcPts val="900"/>
              </a:spcAft>
            </a:pPr>
            <a:r>
              <a:rPr lang="zh-HK" sz="1050" b="0" i="0" dirty="0" smtClean="0">
                <a:solidFill>
                  <a:srgbClr val="FFFFFF"/>
                </a:solidFill>
                <a:latin typeface="微軟正黑體" panose="020B0604030504040204" pitchFamily="34" charset="-120"/>
                <a:ea typeface="微軟正黑體" panose="020B0604030504040204" pitchFamily="34" charset="-120"/>
              </a:rPr>
              <a:t>Total = Every UFO 800 BV + 400 IBV </a:t>
            </a:r>
          </a:p>
        </p:txBody>
      </p:sp>
      <p:sp>
        <p:nvSpPr>
          <p:cNvPr id="18" name="Text Box 176"/>
          <p:cNvSpPr txBox="1">
            <a:spLocks noChangeArrowheads="1"/>
          </p:cNvSpPr>
          <p:nvPr>
            <p:custDataLst>
              <p:tags r:id="rId2"/>
            </p:custDataLst>
          </p:nvPr>
        </p:nvSpPr>
        <p:spPr bwMode="auto">
          <a:xfrm>
            <a:off x="1617258" y="4189810"/>
            <a:ext cx="1455500" cy="328931"/>
          </a:xfrm>
          <a:prstGeom prst="rect">
            <a:avLst/>
          </a:prstGeom>
          <a:noFill/>
          <a:ln w="9525">
            <a:noFill/>
            <a:miter lim="800000"/>
            <a:headEnd/>
            <a:tailEnd/>
          </a:ln>
          <a:effectLst/>
        </p:spPr>
        <p:txBody>
          <a:bodyPr wrap="square" lIns="51430" tIns="25715" rIns="51430" bIns="25715">
            <a:spAutoFit/>
          </a:bodyPr>
          <a:lstStyle/>
          <a:p>
            <a:pPr algn="ctr" defTabSz="257141">
              <a:spcBef>
                <a:spcPct val="50000"/>
              </a:spcBef>
              <a:defRPr/>
            </a:pPr>
            <a:r>
              <a:rPr lang="zh-HK" sz="900" b="1" i="0" dirty="0" smtClean="0">
                <a:solidFill>
                  <a:srgbClr val="404040"/>
                </a:solidFill>
                <a:ea typeface="SimSun" pitchFamily="18" charset="0"/>
              </a:rPr>
              <a:t>50 UFO’s x 800 BV = Monthly40,000 BV</a:t>
            </a:r>
          </a:p>
        </p:txBody>
      </p:sp>
      <p:sp>
        <p:nvSpPr>
          <p:cNvPr id="19" name="Text Box 176"/>
          <p:cNvSpPr txBox="1">
            <a:spLocks noChangeArrowheads="1"/>
          </p:cNvSpPr>
          <p:nvPr>
            <p:custDataLst>
              <p:tags r:id="rId3"/>
            </p:custDataLst>
          </p:nvPr>
        </p:nvSpPr>
        <p:spPr bwMode="auto">
          <a:xfrm>
            <a:off x="3349569" y="4174456"/>
            <a:ext cx="1449343" cy="328931"/>
          </a:xfrm>
          <a:prstGeom prst="rect">
            <a:avLst/>
          </a:prstGeom>
          <a:noFill/>
          <a:ln w="9525">
            <a:noFill/>
            <a:miter lim="800000"/>
            <a:headEnd/>
            <a:tailEnd/>
          </a:ln>
          <a:effectLst/>
        </p:spPr>
        <p:txBody>
          <a:bodyPr wrap="square" lIns="51430" tIns="25715" rIns="51430" bIns="25715">
            <a:spAutoFit/>
          </a:bodyPr>
          <a:lstStyle/>
          <a:p>
            <a:pPr algn="ctr" defTabSz="257141">
              <a:spcBef>
                <a:spcPct val="50000"/>
              </a:spcBef>
              <a:defRPr/>
            </a:pPr>
            <a:r>
              <a:rPr lang="zh-HK" sz="900" b="1" i="0" dirty="0" smtClean="0">
                <a:solidFill>
                  <a:srgbClr val="404040"/>
                </a:solidFill>
                <a:ea typeface="SimSun" pitchFamily="18" charset="0"/>
              </a:rPr>
              <a:t>50 UFO’s x 400 IBV = Monthly20,000 IBV</a:t>
            </a:r>
          </a:p>
        </p:txBody>
      </p:sp>
      <p:sp>
        <p:nvSpPr>
          <p:cNvPr id="20" name="Text Box 176"/>
          <p:cNvSpPr txBox="1">
            <a:spLocks noChangeArrowheads="1"/>
          </p:cNvSpPr>
          <p:nvPr>
            <p:custDataLst>
              <p:tags r:id="rId4"/>
            </p:custDataLst>
          </p:nvPr>
        </p:nvSpPr>
        <p:spPr bwMode="auto">
          <a:xfrm>
            <a:off x="5076968" y="4174457"/>
            <a:ext cx="1267190" cy="328931"/>
          </a:xfrm>
          <a:prstGeom prst="rect">
            <a:avLst/>
          </a:prstGeom>
          <a:noFill/>
          <a:ln w="9525">
            <a:noFill/>
            <a:miter lim="800000"/>
            <a:headEnd/>
            <a:tailEnd/>
          </a:ln>
          <a:effectLst/>
        </p:spPr>
        <p:txBody>
          <a:bodyPr wrap="square" lIns="51430" tIns="25715" rIns="51430" bIns="25715">
            <a:spAutoFit/>
          </a:bodyPr>
          <a:lstStyle/>
          <a:p>
            <a:pPr algn="ctr" defTabSz="257141">
              <a:spcBef>
                <a:spcPct val="50000"/>
              </a:spcBef>
              <a:defRPr/>
            </a:pPr>
            <a:r>
              <a:rPr lang="zh-HK" sz="900" b="1" i="0" dirty="0" smtClean="0">
                <a:solidFill>
                  <a:srgbClr val="404040"/>
                </a:solidFill>
                <a:ea typeface="SimSun" pitchFamily="18" charset="0"/>
              </a:rPr>
              <a:t>50 UFO’s x 800 BV = Monthly40,000 BV</a:t>
            </a:r>
          </a:p>
        </p:txBody>
      </p:sp>
      <p:sp>
        <p:nvSpPr>
          <p:cNvPr id="21" name="Text Box 176"/>
          <p:cNvSpPr txBox="1">
            <a:spLocks noChangeArrowheads="1"/>
          </p:cNvSpPr>
          <p:nvPr>
            <p:custDataLst>
              <p:tags r:id="rId5"/>
            </p:custDataLst>
          </p:nvPr>
        </p:nvSpPr>
        <p:spPr bwMode="auto">
          <a:xfrm>
            <a:off x="6690925" y="4174456"/>
            <a:ext cx="1385139" cy="328931"/>
          </a:xfrm>
          <a:prstGeom prst="rect">
            <a:avLst/>
          </a:prstGeom>
          <a:noFill/>
          <a:ln w="9525">
            <a:noFill/>
            <a:miter lim="800000"/>
            <a:headEnd/>
            <a:tailEnd/>
          </a:ln>
          <a:effectLst/>
        </p:spPr>
        <p:txBody>
          <a:bodyPr wrap="square" lIns="51430" tIns="25715" rIns="51430" bIns="25715">
            <a:spAutoFit/>
          </a:bodyPr>
          <a:lstStyle/>
          <a:p>
            <a:pPr algn="ctr" defTabSz="257141">
              <a:spcBef>
                <a:spcPct val="50000"/>
              </a:spcBef>
              <a:defRPr/>
            </a:pPr>
            <a:r>
              <a:rPr lang="zh-HK" sz="900" b="1" i="0" dirty="0" smtClean="0">
                <a:solidFill>
                  <a:srgbClr val="404040"/>
                </a:solidFill>
                <a:ea typeface="SimSun" pitchFamily="18" charset="0"/>
              </a:rPr>
              <a:t>50 UFO’s x 400 IBV = Monthly20,000 IBV</a:t>
            </a:r>
          </a:p>
        </p:txBody>
      </p:sp>
      <p:sp>
        <p:nvSpPr>
          <p:cNvPr id="22" name="TextBox 21"/>
          <p:cNvSpPr txBox="1"/>
          <p:nvPr/>
        </p:nvSpPr>
        <p:spPr>
          <a:xfrm>
            <a:off x="3039526" y="4209695"/>
            <a:ext cx="345918" cy="221209"/>
          </a:xfrm>
          <a:prstGeom prst="rect">
            <a:avLst/>
          </a:prstGeom>
          <a:noFill/>
        </p:spPr>
        <p:txBody>
          <a:bodyPr wrap="none" lIns="51430" tIns="25715" rIns="51430" bIns="25715" rtlCol="0">
            <a:spAutoFit/>
          </a:bodyPr>
          <a:lstStyle/>
          <a:p>
            <a:pPr algn="ctr" defTabSz="514295"/>
            <a:r>
              <a:rPr lang="zh-HK" sz="1100" b="1" i="0" dirty="0" smtClean="0">
                <a:solidFill>
                  <a:srgbClr val="404040"/>
                </a:solidFill>
                <a:ea typeface="SimSun" pitchFamily="18" charset="0"/>
              </a:rPr>
              <a:t>Plus</a:t>
            </a:r>
          </a:p>
        </p:txBody>
      </p:sp>
      <p:sp>
        <p:nvSpPr>
          <p:cNvPr id="23" name="TextBox 22"/>
          <p:cNvSpPr txBox="1"/>
          <p:nvPr/>
        </p:nvSpPr>
        <p:spPr>
          <a:xfrm>
            <a:off x="6331381" y="4209695"/>
            <a:ext cx="345918" cy="221209"/>
          </a:xfrm>
          <a:prstGeom prst="rect">
            <a:avLst/>
          </a:prstGeom>
          <a:noFill/>
        </p:spPr>
        <p:txBody>
          <a:bodyPr wrap="none" lIns="51430" tIns="25715" rIns="51430" bIns="25715" rtlCol="0">
            <a:spAutoFit/>
          </a:bodyPr>
          <a:lstStyle/>
          <a:p>
            <a:pPr algn="ctr" defTabSz="514295"/>
            <a:r>
              <a:rPr lang="zh-HK" sz="1100" b="1" i="0" dirty="0" smtClean="0">
                <a:solidFill>
                  <a:srgbClr val="404040"/>
                </a:solidFill>
                <a:ea typeface="SimSun" pitchFamily="18" charset="0"/>
              </a:rPr>
              <a:t>Plus</a:t>
            </a:r>
          </a:p>
        </p:txBody>
      </p:sp>
      <p:pic>
        <p:nvPicPr>
          <p:cNvPr id="7170" name="Picture 2" descr="T:\Field Training\Field Training\North America\NA_ENGLISH\B5 update\images\Base-10-BV4.pn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1289094" y="2281254"/>
            <a:ext cx="7265300" cy="1762721"/>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TextBox 13"/>
          <p:cNvSpPr txBox="1"/>
          <p:nvPr/>
        </p:nvSpPr>
        <p:spPr>
          <a:xfrm>
            <a:off x="6115051" y="4576966"/>
            <a:ext cx="3028950" cy="223138"/>
          </a:xfrm>
          <a:prstGeom prst="rect">
            <a:avLst/>
          </a:prstGeom>
          <a:noFill/>
        </p:spPr>
        <p:txBody>
          <a:bodyPr wrap="square" rtlCol="0">
            <a:spAutoFit/>
          </a:bodyPr>
          <a:lstStyle/>
          <a:p>
            <a:r>
              <a:rPr lang="zh-HK" sz="800" b="0" i="0" dirty="0" smtClean="0"/>
              <a:t>This slide shows the Accumulate and Accrue of BV and IBV </a:t>
            </a:r>
          </a:p>
        </p:txBody>
      </p:sp>
    </p:spTree>
    <p:extLst>
      <p:ext uri="{BB962C8B-B14F-4D97-AF65-F5344CB8AC3E}">
        <p14:creationId xmlns:p14="http://schemas.microsoft.com/office/powerpoint/2010/main" xmlns="" val="165167555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out)">
                                      <p:cBhvr>
                                        <p:cTn id="7" dur="1000"/>
                                        <p:tgtEl>
                                          <p:spTgt spid="9"/>
                                        </p:tgtEl>
                                      </p:cBhvr>
                                    </p:animEffect>
                                  </p:child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par>
                          <p:cTn id="15" fill="hold">
                            <p:stCondLst>
                              <p:cond delay="1500"/>
                            </p:stCondLst>
                            <p:childTnLst>
                              <p:par>
                                <p:cTn id="16" presetID="1" presetClass="entr" presetSubtype="0"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par>
                          <p:cTn id="26" fill="hold">
                            <p:stCondLst>
                              <p:cond delay="2500"/>
                            </p:stCondLst>
                            <p:childTnLst>
                              <p:par>
                                <p:cTn id="27" presetID="1" presetClass="entr" presetSubtype="0" fill="hold" grpId="0" nodeType="after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par>
                          <p:cTn id="29" fill="hold">
                            <p:stCondLst>
                              <p:cond delay="2500"/>
                            </p:stCondLst>
                            <p:childTnLst>
                              <p:par>
                                <p:cTn id="30" presetID="10" presetClass="entr" presetSubtype="0" fill="hold" grpId="0" nodeType="after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par>
                          <p:cTn id="33" fill="hold">
                            <p:stCondLst>
                              <p:cond delay="3000"/>
                            </p:stCondLst>
                            <p:childTnLst>
                              <p:par>
                                <p:cTn id="34" presetID="1" presetClass="entr" presetSubtype="0"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childTnLst>
                                </p:cTn>
                              </p:par>
                            </p:childTnLst>
                          </p:cTn>
                        </p:par>
                        <p:par>
                          <p:cTn id="36" fill="hold">
                            <p:stCondLst>
                              <p:cond delay="3000"/>
                            </p:stCondLst>
                            <p:childTnLst>
                              <p:par>
                                <p:cTn id="37" presetID="22" presetClass="entr" presetSubtype="4" fill="hold" nodeType="afterEffect">
                                  <p:stCondLst>
                                    <p:cond delay="0"/>
                                  </p:stCondLst>
                                  <p:childTnLst>
                                    <p:set>
                                      <p:cBhvr>
                                        <p:cTn id="38" dur="1" fill="hold">
                                          <p:stCondLst>
                                            <p:cond delay="0"/>
                                          </p:stCondLst>
                                        </p:cTn>
                                        <p:tgtEl>
                                          <p:spTgt spid="7170"/>
                                        </p:tgtEl>
                                        <p:attrNameLst>
                                          <p:attrName>style.visibility</p:attrName>
                                        </p:attrNameLst>
                                      </p:cBhvr>
                                      <p:to>
                                        <p:strVal val="visible"/>
                                      </p:to>
                                    </p:set>
                                    <p:animEffect transition="in" filter="wipe(down)">
                                      <p:cBhvr>
                                        <p:cTn id="39" dur="1000"/>
                                        <p:tgtEl>
                                          <p:spTgt spid="7170"/>
                                        </p:tgtEl>
                                      </p:cBhvr>
                                    </p:animEffect>
                                  </p:childTnLst>
                                </p:cTn>
                              </p:par>
                            </p:childTnLst>
                          </p:cTn>
                        </p:par>
                        <p:par>
                          <p:cTn id="40" fill="hold">
                            <p:stCondLst>
                              <p:cond delay="4000"/>
                            </p:stCondLst>
                            <p:childTnLst>
                              <p:par>
                                <p:cTn id="41" presetID="1" presetClass="entr" presetSubtype="0"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P spid="17" grpId="0" animBg="1"/>
      <p:bldP spid="18" grpId="0"/>
      <p:bldP spid="19" grpId="0"/>
      <p:bldP spid="20" grpId="0"/>
      <p:bldP spid="21" grpId="0"/>
      <p:bldP spid="22" grpId="0"/>
      <p:bldP spid="23" grpId="0"/>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rot="16200000" flipH="1">
            <a:off x="2204846" y="2405533"/>
            <a:ext cx="3857624" cy="332438"/>
          </a:xfrm>
          <a:prstGeom prst="rect">
            <a:avLst/>
          </a:prstGeom>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xmlns="" val="0"/>
              </a:ext>
            </a:extLst>
          </a:blip>
          <a:srcRect/>
          <a:stretch/>
        </p:blipFill>
        <p:spPr>
          <a:xfrm>
            <a:off x="0" y="642938"/>
            <a:ext cx="3962400" cy="3857625"/>
          </a:xfrm>
          <a:prstGeom prst="rect">
            <a:avLst/>
          </a:prstGeom>
        </p:spPr>
      </p:pic>
      <p:sp>
        <p:nvSpPr>
          <p:cNvPr id="3" name="Rectangle 2"/>
          <p:cNvSpPr/>
          <p:nvPr/>
        </p:nvSpPr>
        <p:spPr>
          <a:xfrm>
            <a:off x="671682" y="1392161"/>
            <a:ext cx="2619050" cy="930913"/>
          </a:xfrm>
          <a:prstGeom prst="rect">
            <a:avLst/>
          </a:prstGeom>
        </p:spPr>
        <p:txBody>
          <a:bodyPr wrap="square" lIns="68469" tIns="34235" rIns="68469" bIns="34235">
            <a:spAutoFit/>
          </a:bodyPr>
          <a:lstStyle/>
          <a:p>
            <a:pPr algn="ctr" defTabSz="684686"/>
            <a:r>
              <a:rPr lang="zh-HK" sz="2800" b="0" i="0" cap="all" dirty="0" smtClean="0">
                <a:solidFill>
                  <a:srgbClr val="FFFFFF"/>
                </a:solidFill>
                <a:ea typeface="SimSun" pitchFamily="18" charset="0"/>
              </a:rPr>
              <a:t>The power of action</a:t>
            </a:r>
          </a:p>
        </p:txBody>
      </p:sp>
      <p:sp>
        <p:nvSpPr>
          <p:cNvPr id="5" name="Rounded Rectangle 4"/>
          <p:cNvSpPr/>
          <p:nvPr/>
        </p:nvSpPr>
        <p:spPr>
          <a:xfrm>
            <a:off x="4299878" y="649378"/>
            <a:ext cx="3624943" cy="292020"/>
          </a:xfrm>
          <a:prstGeom prst="roundRect">
            <a:avLst>
              <a:gd name="adj" fmla="val 548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469" tIns="34235" rIns="68469" bIns="34235" rtlCol="0" anchor="ctr"/>
          <a:lstStyle/>
          <a:p>
            <a:pPr marL="130757" defTabSz="684686"/>
            <a:r>
              <a:rPr lang="zh-HK" sz="1600" b="0" i="0" dirty="0" smtClean="0">
                <a:solidFill>
                  <a:srgbClr val="FFFFFF"/>
                </a:solidFill>
                <a:latin typeface="微軟正黑體" panose="020B0604030504040204" pitchFamily="34" charset="-120"/>
                <a:ea typeface="微軟正黑體" panose="020B0604030504040204" pitchFamily="34" charset="-120"/>
              </a:rPr>
              <a:t>Basic business requirement </a:t>
            </a:r>
          </a:p>
        </p:txBody>
      </p:sp>
      <p:sp>
        <p:nvSpPr>
          <p:cNvPr id="6" name="Rectangle 5"/>
          <p:cNvSpPr/>
          <p:nvPr/>
        </p:nvSpPr>
        <p:spPr>
          <a:xfrm>
            <a:off x="4441387" y="1110738"/>
            <a:ext cx="4544958" cy="315360"/>
          </a:xfrm>
          <a:prstGeom prst="rect">
            <a:avLst/>
          </a:prstGeom>
        </p:spPr>
        <p:txBody>
          <a:bodyPr wrap="square" lIns="68469" tIns="34235" rIns="68469" bIns="34235">
            <a:spAutoFit/>
          </a:bodyPr>
          <a:lstStyle/>
          <a:p>
            <a:pPr marL="0" lvl="1" defTabSz="684686">
              <a:spcBef>
                <a:spcPct val="40000"/>
              </a:spcBef>
              <a:defRPr/>
            </a:pPr>
            <a:r>
              <a:rPr lang="zh-HK" sz="1600" b="0" i="0" dirty="0" smtClean="0">
                <a:solidFill>
                  <a:srgbClr val="FFFFFF"/>
                </a:solidFill>
                <a:latin typeface="微軟正黑體" panose="020B0604030504040204" pitchFamily="34" charset="-120"/>
                <a:ea typeface="微軟正黑體" panose="020B0604030504040204" pitchFamily="34" charset="-120"/>
              </a:rPr>
              <a:t>Average monthly commission $5400 </a:t>
            </a:r>
          </a:p>
        </p:txBody>
      </p:sp>
      <p:sp>
        <p:nvSpPr>
          <p:cNvPr id="7" name="Rounded Rectangle 6"/>
          <p:cNvSpPr/>
          <p:nvPr/>
        </p:nvSpPr>
        <p:spPr>
          <a:xfrm>
            <a:off x="4299877" y="1861307"/>
            <a:ext cx="3624943" cy="292020"/>
          </a:xfrm>
          <a:prstGeom prst="roundRect">
            <a:avLst>
              <a:gd name="adj" fmla="val 548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469" tIns="34235" rIns="68469" bIns="34235" rtlCol="0" anchor="ctr"/>
          <a:lstStyle/>
          <a:p>
            <a:pPr marL="130757" defTabSz="684686">
              <a:spcBef>
                <a:spcPct val="40000"/>
              </a:spcBef>
              <a:tabLst>
                <a:tab pos="294796" algn="l"/>
              </a:tabLst>
              <a:defRPr/>
            </a:pPr>
            <a:r>
              <a:rPr lang="zh-HK" sz="1600" b="0" i="0" dirty="0" smtClean="0">
                <a:solidFill>
                  <a:srgbClr val="FFFFFF"/>
                </a:solidFill>
                <a:latin typeface="微軟正黑體" panose="020B0604030504040204" pitchFamily="34" charset="-120"/>
                <a:ea typeface="微軟正黑體" panose="020B0604030504040204" pitchFamily="34" charset="-120"/>
              </a:rPr>
              <a:t>Monthly target and Base 10 </a:t>
            </a:r>
          </a:p>
        </p:txBody>
      </p:sp>
      <p:sp>
        <p:nvSpPr>
          <p:cNvPr id="8" name="Rectangle 7"/>
          <p:cNvSpPr/>
          <p:nvPr/>
        </p:nvSpPr>
        <p:spPr>
          <a:xfrm>
            <a:off x="4441386" y="2314991"/>
            <a:ext cx="4007690" cy="315360"/>
          </a:xfrm>
          <a:prstGeom prst="rect">
            <a:avLst/>
          </a:prstGeom>
        </p:spPr>
        <p:txBody>
          <a:bodyPr wrap="square" lIns="68469" tIns="34235" rIns="68469" bIns="34235">
            <a:spAutoFit/>
          </a:bodyPr>
          <a:lstStyle/>
          <a:p>
            <a:pPr marL="0" lvl="1" defTabSz="684686">
              <a:spcBef>
                <a:spcPct val="40000"/>
              </a:spcBef>
              <a:defRPr/>
            </a:pPr>
            <a:r>
              <a:rPr lang="zh-HK" sz="1600" b="0" i="0" dirty="0" smtClean="0">
                <a:solidFill>
                  <a:srgbClr val="FFFFFF"/>
                </a:solidFill>
                <a:latin typeface="微軟正黑體" panose="020B0604030504040204" pitchFamily="34" charset="-120"/>
                <a:ea typeface="微軟正黑體" panose="020B0604030504040204" pitchFamily="34" charset="-120"/>
              </a:rPr>
              <a:t>Average monthly commission $69,000 </a:t>
            </a:r>
          </a:p>
        </p:txBody>
      </p:sp>
      <p:sp>
        <p:nvSpPr>
          <p:cNvPr id="9" name="Rounded Rectangle 8"/>
          <p:cNvSpPr/>
          <p:nvPr/>
        </p:nvSpPr>
        <p:spPr>
          <a:xfrm>
            <a:off x="4299876" y="3016483"/>
            <a:ext cx="3624943" cy="292020"/>
          </a:xfrm>
          <a:prstGeom prst="roundRect">
            <a:avLst>
              <a:gd name="adj" fmla="val 548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469" tIns="34235" rIns="68469" bIns="34235" rtlCol="0" anchor="ctr"/>
          <a:lstStyle/>
          <a:p>
            <a:pPr marL="130757" defTabSz="684686">
              <a:spcBef>
                <a:spcPct val="40000"/>
              </a:spcBef>
              <a:tabLst>
                <a:tab pos="294796" algn="l"/>
              </a:tabLst>
              <a:defRPr/>
            </a:pPr>
            <a:r>
              <a:rPr lang="zh-HK" sz="1600" b="0" i="0" dirty="0" smtClean="0">
                <a:solidFill>
                  <a:srgbClr val="FFFFFF"/>
                </a:solidFill>
                <a:latin typeface="微軟正黑體" panose="020B0604030504040204" pitchFamily="34" charset="-120"/>
                <a:ea typeface="微軟正黑體" panose="020B0604030504040204" pitchFamily="34" charset="-120"/>
              </a:rPr>
              <a:t>SA and Base 10 </a:t>
            </a:r>
          </a:p>
        </p:txBody>
      </p:sp>
      <p:sp>
        <p:nvSpPr>
          <p:cNvPr id="10" name="Rectangle 9"/>
          <p:cNvSpPr/>
          <p:nvPr/>
        </p:nvSpPr>
        <p:spPr>
          <a:xfrm>
            <a:off x="4441386" y="3463769"/>
            <a:ext cx="4007690" cy="315360"/>
          </a:xfrm>
          <a:prstGeom prst="rect">
            <a:avLst/>
          </a:prstGeom>
        </p:spPr>
        <p:txBody>
          <a:bodyPr wrap="square" lIns="68469" tIns="34235" rIns="68469" bIns="34235">
            <a:spAutoFit/>
          </a:bodyPr>
          <a:lstStyle/>
          <a:p>
            <a:pPr marL="0" lvl="1" defTabSz="684686">
              <a:spcBef>
                <a:spcPct val="40000"/>
              </a:spcBef>
              <a:defRPr/>
            </a:pPr>
            <a:r>
              <a:rPr lang="zh-HK" sz="1600" b="0" i="0" dirty="0" smtClean="0">
                <a:solidFill>
                  <a:srgbClr val="FFFFFF"/>
                </a:solidFill>
                <a:latin typeface="微軟正黑體" panose="020B0604030504040204" pitchFamily="34" charset="-120"/>
                <a:ea typeface="微軟正黑體" panose="020B0604030504040204" pitchFamily="34" charset="-120"/>
              </a:rPr>
              <a:t>Average monthly commission $110,400</a:t>
            </a:r>
          </a:p>
        </p:txBody>
      </p:sp>
    </p:spTree>
    <p:extLst>
      <p:ext uri="{BB962C8B-B14F-4D97-AF65-F5344CB8AC3E}">
        <p14:creationId xmlns:p14="http://schemas.microsoft.com/office/powerpoint/2010/main" xmlns="" val="121993393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P spid="9" grpId="0" animBg="1"/>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642940"/>
            <a:ext cx="9144000" cy="3856435"/>
          </a:xfrm>
          <a:prstGeom prst="rect">
            <a:avLst/>
          </a:prstGeom>
          <a:gradFill flip="none" rotWithShape="1">
            <a:gsLst>
              <a:gs pos="0">
                <a:srgbClr val="5C8DAA">
                  <a:alpha val="82000"/>
                </a:srgbClr>
              </a:gs>
              <a:gs pos="100000">
                <a:srgbClr val="FFFFFF">
                  <a:alpha val="82000"/>
                </a:srgbClr>
              </a:gs>
            </a:gsLst>
            <a:lin ang="366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prstClr val="white"/>
              </a:solidFill>
              <a:effectLst/>
              <a:uLnTx/>
              <a:uFillTx/>
            </a:endParaRPr>
          </a:p>
        </p:txBody>
      </p:sp>
      <p:sp>
        <p:nvSpPr>
          <p:cNvPr id="2" name="Title 1"/>
          <p:cNvSpPr>
            <a:spLocks noGrp="1"/>
          </p:cNvSpPr>
          <p:nvPr>
            <p:ph type="title"/>
          </p:nvPr>
        </p:nvSpPr>
        <p:spPr>
          <a:xfrm>
            <a:off x="457200" y="698600"/>
            <a:ext cx="8624646" cy="642938"/>
          </a:xfrm>
        </p:spPr>
        <p:txBody>
          <a:bodyPr>
            <a:noAutofit/>
          </a:bodyPr>
          <a:lstStyle/>
          <a:p>
            <a:r>
              <a:rPr lang="zh-HK" sz="2000" b="1" i="0" dirty="0" smtClean="0">
                <a:solidFill>
                  <a:srgbClr val="000000"/>
                </a:solidFill>
                <a:latin typeface="微軟正黑體" panose="020B0604030504040204" pitchFamily="34" charset="-120"/>
                <a:ea typeface="微軟正黑體" panose="020B0604030504040204" pitchFamily="34" charset="-120"/>
              </a:rPr>
              <a:t>EXAMPLE: Qualify to Accumulate and Accrue</a:t>
            </a:r>
            <a:r>
              <a:rPr lang="x-none" sz="2000" dirty="0" smtClean="0">
                <a:latin typeface="微軟正黑體" panose="020B0604030504040204" pitchFamily="34" charset="-120"/>
                <a:ea typeface="微軟正黑體" panose="020B0604030504040204" pitchFamily="34" charset="-120"/>
              </a:rPr>
              <a:t/>
            </a:r>
            <a:br>
              <a:rPr lang="x-none" sz="2000" dirty="0" smtClean="0">
                <a:latin typeface="微軟正黑體" panose="020B0604030504040204" pitchFamily="34" charset="-120"/>
                <a:ea typeface="微軟正黑體" panose="020B0604030504040204" pitchFamily="34" charset="-120"/>
              </a:rPr>
            </a:br>
            <a:r>
              <a:rPr lang="zh-HK" sz="1800" b="1" i="0" dirty="0" smtClean="0">
                <a:solidFill>
                  <a:srgbClr val="FF0000"/>
                </a:solidFill>
                <a:latin typeface="微軟正黑體" panose="020B0604030504040204" pitchFamily="34" charset="-120"/>
                <a:ea typeface="微軟正黑體" panose="020B0604030504040204" pitchFamily="34" charset="-120"/>
              </a:rPr>
              <a:t>BV and IBV on the Shopping Annuity with YOU + 10L/R)! </a:t>
            </a:r>
          </a:p>
        </p:txBody>
      </p:sp>
      <p:sp>
        <p:nvSpPr>
          <p:cNvPr id="10" name="Rectangle 9"/>
          <p:cNvSpPr/>
          <p:nvPr/>
        </p:nvSpPr>
        <p:spPr>
          <a:xfrm>
            <a:off x="76205" y="1410120"/>
            <a:ext cx="4408243" cy="3856435"/>
          </a:xfrm>
          <a:prstGeom prst="rect">
            <a:avLst/>
          </a:prstGeom>
          <a:gradFill flip="none" rotWithShape="1">
            <a:gsLst>
              <a:gs pos="0">
                <a:srgbClr val="090922">
                  <a:alpha val="82000"/>
                </a:srgbClr>
              </a:gs>
              <a:gs pos="50000">
                <a:srgbClr val="5C8DAA"/>
              </a:gs>
              <a:gs pos="100000">
                <a:srgbClr val="152F40"/>
              </a:gs>
            </a:gsLst>
            <a:lin ang="6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prstClr val="white"/>
              </a:solidFill>
              <a:effectLst/>
              <a:uLnTx/>
              <a:uFillTx/>
            </a:endParaRPr>
          </a:p>
        </p:txBody>
      </p:sp>
      <p:sp>
        <p:nvSpPr>
          <p:cNvPr id="9" name="Rectangle 8"/>
          <p:cNvSpPr/>
          <p:nvPr/>
        </p:nvSpPr>
        <p:spPr>
          <a:xfrm>
            <a:off x="4673605" y="1410120"/>
            <a:ext cx="4408243" cy="3856435"/>
          </a:xfrm>
          <a:prstGeom prst="rect">
            <a:avLst/>
          </a:prstGeom>
          <a:gradFill flip="none" rotWithShape="1">
            <a:gsLst>
              <a:gs pos="0">
                <a:srgbClr val="090922">
                  <a:alpha val="82000"/>
                </a:srgbClr>
              </a:gs>
              <a:gs pos="50000">
                <a:srgbClr val="5C8DAA"/>
              </a:gs>
              <a:gs pos="100000">
                <a:srgbClr val="152F40"/>
              </a:gs>
            </a:gsLst>
            <a:lin ang="6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prstClr val="white"/>
              </a:solidFill>
              <a:effectLst/>
              <a:uLnTx/>
              <a:uFillTx/>
            </a:endParaRPr>
          </a:p>
        </p:txBody>
      </p:sp>
      <p:sp>
        <p:nvSpPr>
          <p:cNvPr id="4" name="Content Placeholder 3"/>
          <p:cNvSpPr>
            <a:spLocks noGrp="1"/>
          </p:cNvSpPr>
          <p:nvPr>
            <p:ph idx="1"/>
          </p:nvPr>
        </p:nvSpPr>
        <p:spPr>
          <a:xfrm>
            <a:off x="223524" y="2012686"/>
            <a:ext cx="4450081" cy="3253868"/>
          </a:xfrm>
        </p:spPr>
        <p:txBody>
          <a:bodyPr>
            <a:normAutofit/>
          </a:bodyPr>
          <a:lstStyle/>
          <a:p>
            <a:pPr marL="458788"/>
            <a:r>
              <a:rPr lang="zh-HK" sz="1000" b="1" i="0" dirty="0" smtClean="0">
                <a:solidFill>
                  <a:srgbClr val="FFFFFF"/>
                </a:solidFill>
                <a:latin typeface="微軟正黑體" panose="020B0604030504040204" pitchFamily="34" charset="-120"/>
                <a:ea typeface="微軟正黑體" panose="020B0604030504040204" pitchFamily="34" charset="-120"/>
              </a:rPr>
              <a:t>500 BV/ month = 1500 BV/qtr. </a:t>
            </a:r>
          </a:p>
          <a:p>
            <a:pPr marL="458788"/>
            <a:r>
              <a:rPr lang="zh-HK" sz="1000" b="1" i="0" dirty="0" smtClean="0">
                <a:solidFill>
                  <a:srgbClr val="FFFFFF"/>
                </a:solidFill>
                <a:latin typeface="微軟正黑體" panose="020B0604030504040204" pitchFamily="34" charset="-120"/>
                <a:ea typeface="微軟正黑體" panose="020B0604030504040204" pitchFamily="34" charset="-120"/>
              </a:rPr>
              <a:t>SABP Bonus BV = 400 BV/qtr. </a:t>
            </a:r>
          </a:p>
          <a:p>
            <a:pPr marL="458788"/>
            <a:r>
              <a:rPr lang="zh-HK" sz="1000" b="1" i="0" dirty="0" smtClean="0">
                <a:solidFill>
                  <a:srgbClr val="FFFFFF"/>
                </a:solidFill>
                <a:latin typeface="微軟正黑體" panose="020B0604030504040204" pitchFamily="34" charset="-120"/>
                <a:ea typeface="微軟正黑體" panose="020B0604030504040204" pitchFamily="34" charset="-120"/>
              </a:rPr>
              <a:t>Subtotal = 1,900 BV/qtr. </a:t>
            </a:r>
          </a:p>
          <a:p>
            <a:pPr marL="458788"/>
            <a:r>
              <a:rPr lang="zh-HK" sz="1000" b="1" i="0" dirty="0" smtClean="0">
                <a:solidFill>
                  <a:srgbClr val="FFFFFF"/>
                </a:solidFill>
                <a:latin typeface="微軟正黑體" panose="020B0604030504040204" pitchFamily="34" charset="-120"/>
                <a:ea typeface="微軟正黑體" panose="020B0604030504040204" pitchFamily="34" charset="-120"/>
              </a:rPr>
              <a:t>10 x 1850 = 19,000 BV/ qtr. </a:t>
            </a:r>
          </a:p>
          <a:p>
            <a:pPr marL="458788"/>
            <a:r>
              <a:rPr lang="zh-HK" sz="1000" b="1" i="0" dirty="0" smtClean="0">
                <a:solidFill>
                  <a:srgbClr val="FFFFFF"/>
                </a:solidFill>
                <a:latin typeface="微軟正黑體" panose="020B0604030504040204" pitchFamily="34" charset="-120"/>
                <a:ea typeface="微軟正黑體" panose="020B0604030504040204" pitchFamily="34" charset="-120"/>
              </a:rPr>
              <a:t>10 UFO’s left x 50BV= 500 BV/ qtr. </a:t>
            </a:r>
          </a:p>
          <a:p>
            <a:pPr marL="458788"/>
            <a:r>
              <a:rPr lang="zh-HK" sz="1000" b="1" i="0" dirty="0" smtClean="0">
                <a:solidFill>
                  <a:srgbClr val="FFFFFF"/>
                </a:solidFill>
                <a:latin typeface="微軟正黑體" panose="020B0604030504040204" pitchFamily="34" charset="-120"/>
                <a:ea typeface="微軟正黑體" panose="020B0604030504040204" pitchFamily="34" charset="-120"/>
              </a:rPr>
              <a:t>10UFO’s right x50BV = 500 BV/ qtr. </a:t>
            </a:r>
          </a:p>
          <a:p>
            <a:pPr marL="458788"/>
            <a:r>
              <a:rPr lang="zh-HK" sz="1000" b="1" i="0" dirty="0" smtClean="0">
                <a:solidFill>
                  <a:srgbClr val="FFFFFF"/>
                </a:solidFill>
                <a:latin typeface="微軟正黑體" panose="020B0604030504040204" pitchFamily="34" charset="-120"/>
                <a:ea typeface="微軟正黑體" panose="020B0604030504040204" pitchFamily="34" charset="-120"/>
              </a:rPr>
              <a:t>TOTAL…………………………20,000 BV/qtr. </a:t>
            </a:r>
          </a:p>
          <a:p>
            <a:pPr marL="458788"/>
            <a:r>
              <a:rPr lang="zh-HK" sz="1000" b="1" i="0" dirty="0" smtClean="0">
                <a:solidFill>
                  <a:srgbClr val="FFFFFF"/>
                </a:solidFill>
                <a:latin typeface="微軟正黑體" panose="020B0604030504040204" pitchFamily="34" charset="-120"/>
                <a:ea typeface="微軟正黑體" panose="020B0604030504040204" pitchFamily="34" charset="-120"/>
              </a:rPr>
              <a:t>ANNUAL……………………..80,000 BV/yr. </a:t>
            </a:r>
          </a:p>
          <a:p>
            <a:pPr marL="458788"/>
            <a:r>
              <a:rPr lang="zh-HK" sz="1000" b="1" i="0" dirty="0" smtClean="0">
                <a:solidFill>
                  <a:srgbClr val="FFFFFF"/>
                </a:solidFill>
                <a:latin typeface="微軟正黑體" panose="020B0604030504040204" pitchFamily="34" charset="-120"/>
                <a:ea typeface="微軟正黑體" panose="020B0604030504040204" pitchFamily="34" charset="-120"/>
              </a:rPr>
              <a:t>Plus You = 7600BV = 87,600BV/yr. </a:t>
            </a:r>
          </a:p>
          <a:p>
            <a:pPr marL="458788">
              <a:buNone/>
            </a:pPr>
            <a:r>
              <a:rPr lang="zh-HK" sz="1000" b="1" i="0" dirty="0" smtClean="0">
                <a:solidFill>
                  <a:srgbClr val="FFFFFF"/>
                </a:solidFill>
                <a:latin typeface="微軟正黑體" panose="020B0604030504040204" pitchFamily="34" charset="-120"/>
                <a:ea typeface="微軟正黑體" panose="020B0604030504040204" pitchFamily="34" charset="-120"/>
              </a:rPr>
              <a:t>VS. BEFORE. BEFORE. </a:t>
            </a:r>
          </a:p>
          <a:p>
            <a:pPr marL="458788">
              <a:buNone/>
            </a:pPr>
            <a:r>
              <a:rPr lang="zh-HK" sz="1000" b="1" i="0" dirty="0" smtClean="0">
                <a:solidFill>
                  <a:srgbClr val="FFFFFF"/>
                </a:solidFill>
                <a:latin typeface="微軟正黑體" panose="020B0604030504040204" pitchFamily="34" charset="-120"/>
                <a:ea typeface="微軟正黑體" panose="020B0604030504040204" pitchFamily="34" charset="-120"/>
              </a:rPr>
              <a:t> Annual: 4qtrs. X 12,000 BV/yr. </a:t>
            </a:r>
          </a:p>
          <a:p>
            <a:pPr marL="0" indent="0">
              <a:buNone/>
            </a:pPr>
            <a:r>
              <a:rPr lang="zh-HK" sz="2400" b="1" i="0" dirty="0" smtClean="0">
                <a:solidFill>
                  <a:srgbClr val="FFFF00"/>
                </a:solidFill>
                <a:latin typeface="微軟正黑體" panose="020B0604030504040204" pitchFamily="34" charset="-120"/>
                <a:ea typeface="微軟正黑體" panose="020B0604030504040204" pitchFamily="34" charset="-120"/>
              </a:rPr>
              <a:t>7.3 times more BV</a:t>
            </a:r>
          </a:p>
          <a:p>
            <a:pPr marL="0" indent="0">
              <a:buNone/>
            </a:pPr>
            <a:r>
              <a:rPr lang="zh-HK" sz="2400" b="1" i="0" dirty="0" smtClean="0">
                <a:solidFill>
                  <a:srgbClr val="FFFF00"/>
                </a:solidFill>
                <a:latin typeface="微軟正黑體" panose="020B0604030504040204" pitchFamily="34" charset="-120"/>
                <a:ea typeface="微軟正黑體" panose="020B0604030504040204" pitchFamily="34" charset="-120"/>
              </a:rPr>
              <a:t>on same size group! </a:t>
            </a:r>
          </a:p>
          <a:p>
            <a:pPr marL="0" indent="0">
              <a:buNone/>
            </a:pPr>
            <a:endParaRPr lang="en-US" sz="1000" b="1" dirty="0">
              <a:latin typeface="微軟正黑體" panose="020B0604030504040204" pitchFamily="34" charset="-120"/>
              <a:ea typeface="微軟正黑體" panose="020B0604030504040204" pitchFamily="34" charset="-120"/>
            </a:endParaRPr>
          </a:p>
          <a:p>
            <a:endParaRPr lang="en-US" sz="1000" dirty="0">
              <a:latin typeface="微軟正黑體" panose="020B0604030504040204" pitchFamily="34" charset="-120"/>
              <a:ea typeface="微軟正黑體" panose="020B0604030504040204" pitchFamily="34" charset="-120"/>
            </a:endParaRPr>
          </a:p>
        </p:txBody>
      </p:sp>
      <p:sp>
        <p:nvSpPr>
          <p:cNvPr id="3" name="Text Placeholder 2"/>
          <p:cNvSpPr>
            <a:spLocks noGrp="1"/>
          </p:cNvSpPr>
          <p:nvPr>
            <p:ph type="body" idx="4294967295"/>
          </p:nvPr>
        </p:nvSpPr>
        <p:spPr>
          <a:xfrm>
            <a:off x="341915" y="1489556"/>
            <a:ext cx="4040188" cy="426244"/>
          </a:xfrm>
          <a:ln w="28575" cmpd="sng">
            <a:noFill/>
          </a:ln>
        </p:spPr>
        <p:txBody>
          <a:bodyPr anchor="ctr">
            <a:noAutofit/>
          </a:bodyPr>
          <a:lstStyle/>
          <a:p>
            <a:r>
              <a:rPr lang="zh-HK" sz="1400" b="0" i="0" dirty="0" smtClean="0">
                <a:solidFill>
                  <a:srgbClr val="FFFFFF"/>
                </a:solidFill>
                <a:ea typeface="SimSun" pitchFamily="18" charset="0"/>
              </a:rPr>
              <a:t>Accumulation or Accrual of </a:t>
            </a:r>
            <a:r>
              <a:rPr lang="zh-HK" sz="1400" b="1" i="0" dirty="0" smtClean="0">
                <a:solidFill>
                  <a:srgbClr val="FFFF00"/>
                </a:solidFill>
                <a:ea typeface="SimSun" pitchFamily="18" charset="0"/>
              </a:rPr>
              <a:t>BV</a:t>
            </a:r>
          </a:p>
          <a:p>
            <a:r>
              <a:rPr lang="zh-HK" sz="1400" b="0" i="0" dirty="0" smtClean="0">
                <a:solidFill>
                  <a:srgbClr val="FFFFFF"/>
                </a:solidFill>
                <a:ea typeface="SimSun" pitchFamily="18" charset="0"/>
              </a:rPr>
              <a:t>In MPCP with SA + SABP</a:t>
            </a:r>
          </a:p>
        </p:txBody>
      </p:sp>
      <p:sp>
        <p:nvSpPr>
          <p:cNvPr id="6" name="Content Placeholder 5"/>
          <p:cNvSpPr>
            <a:spLocks noGrp="1"/>
          </p:cNvSpPr>
          <p:nvPr>
            <p:ph sz="quarter" idx="4294967295"/>
          </p:nvPr>
        </p:nvSpPr>
        <p:spPr>
          <a:xfrm>
            <a:off x="4777160" y="1999143"/>
            <a:ext cx="4304689" cy="3193256"/>
          </a:xfrm>
        </p:spPr>
        <p:txBody>
          <a:bodyPr>
            <a:noAutofit/>
          </a:bodyPr>
          <a:lstStyle/>
          <a:p>
            <a:pPr marL="458788" indent="-233363"/>
            <a:r>
              <a:rPr lang="zh-HK" sz="1050" b="1" i="0" dirty="0" smtClean="0">
                <a:solidFill>
                  <a:srgbClr val="FFFFFF"/>
                </a:solidFill>
                <a:latin typeface="微軟正黑體" panose="020B0604030504040204" pitchFamily="34" charset="-120"/>
                <a:ea typeface="微軟正黑體" panose="020B0604030504040204" pitchFamily="34" charset="-120"/>
              </a:rPr>
              <a:t>$1000/mo. Partners = $3000/qt. $150 to 450 IBV </a:t>
            </a:r>
            <a:r>
              <a:rPr lang="x-none" sz="1050" dirty="0" smtClean="0">
                <a:latin typeface="微軟正黑體" panose="020B0604030504040204" pitchFamily="34" charset="-120"/>
                <a:ea typeface="微軟正黑體" panose="020B0604030504040204" pitchFamily="34" charset="-120"/>
              </a:rPr>
              <a:t/>
            </a:r>
            <a:br>
              <a:rPr lang="x-none" sz="1050" dirty="0" smtClean="0">
                <a:latin typeface="微軟正黑體" panose="020B0604030504040204" pitchFamily="34" charset="-120"/>
                <a:ea typeface="微軟正黑體" panose="020B0604030504040204" pitchFamily="34" charset="-120"/>
              </a:rPr>
            </a:br>
            <a:r>
              <a:rPr lang="zh-HK" sz="1050" b="1" i="0" dirty="0" smtClean="0">
                <a:solidFill>
                  <a:srgbClr val="FFFFFF"/>
                </a:solidFill>
                <a:latin typeface="微軟正黑體" panose="020B0604030504040204" pitchFamily="34" charset="-120"/>
                <a:ea typeface="微軟正黑體" panose="020B0604030504040204" pitchFamily="34" charset="-120"/>
              </a:rPr>
              <a:t>Say 10% = 300 IBV/qtr. </a:t>
            </a:r>
          </a:p>
          <a:p>
            <a:pPr marL="458788" indent="-233363"/>
            <a:r>
              <a:rPr lang="zh-HK" sz="1050" b="1" i="0" dirty="0" smtClean="0">
                <a:solidFill>
                  <a:srgbClr val="FFFFFF"/>
                </a:solidFill>
                <a:latin typeface="微軟正黑體" panose="020B0604030504040204" pitchFamily="34" charset="-120"/>
                <a:ea typeface="微軟正黑體" panose="020B0604030504040204" pitchFamily="34" charset="-120"/>
              </a:rPr>
              <a:t> SABP IBV Bonus = 140 IBV/qtr. </a:t>
            </a:r>
          </a:p>
          <a:p>
            <a:pPr marL="458788" indent="-233363"/>
            <a:r>
              <a:rPr lang="zh-HK" sz="1050" b="1" i="0" dirty="0" smtClean="0">
                <a:solidFill>
                  <a:srgbClr val="FFFFFF"/>
                </a:solidFill>
                <a:latin typeface="微軟正黑體" panose="020B0604030504040204" pitchFamily="34" charset="-120"/>
                <a:ea typeface="微軟正黑體" panose="020B0604030504040204" pitchFamily="34" charset="-120"/>
              </a:rPr>
              <a:t>Subtotal = 440 IBV/qtr. </a:t>
            </a:r>
          </a:p>
          <a:p>
            <a:pPr marL="458788" indent="-233363"/>
            <a:r>
              <a:rPr lang="zh-HK" sz="1050" b="1" i="0" dirty="0" smtClean="0">
                <a:solidFill>
                  <a:srgbClr val="FFFFFF"/>
                </a:solidFill>
                <a:latin typeface="微軟正黑體" panose="020B0604030504040204" pitchFamily="34" charset="-120"/>
                <a:ea typeface="微軟正黑體" panose="020B0604030504040204" pitchFamily="34" charset="-120"/>
              </a:rPr>
              <a:t>10 X 440 = 440 IBV/qtr. </a:t>
            </a:r>
          </a:p>
          <a:p>
            <a:pPr marL="458788" indent="-233363"/>
            <a:r>
              <a:rPr lang="zh-HK" sz="1050" b="1" i="0" dirty="0" smtClean="0">
                <a:solidFill>
                  <a:srgbClr val="FFFFFF"/>
                </a:solidFill>
                <a:latin typeface="微軟正黑體" panose="020B0604030504040204" pitchFamily="34" charset="-120"/>
                <a:ea typeface="微軟正黑體" panose="020B0604030504040204" pitchFamily="34" charset="-120"/>
              </a:rPr>
              <a:t>10 +10 UFO’S on left x 25 IBV = 250 IBV/qtr. </a:t>
            </a:r>
          </a:p>
          <a:p>
            <a:pPr marL="458788" indent="-233363"/>
            <a:r>
              <a:rPr lang="zh-HK" sz="1050" b="1" i="0" dirty="0" smtClean="0">
                <a:solidFill>
                  <a:srgbClr val="FFFFFF"/>
                </a:solidFill>
                <a:latin typeface="微軟正黑體" panose="020B0604030504040204" pitchFamily="34" charset="-120"/>
                <a:ea typeface="微軟正黑體" panose="020B0604030504040204" pitchFamily="34" charset="-120"/>
              </a:rPr>
              <a:t>TOTAL................................. 4900 IBV/qtr. </a:t>
            </a:r>
          </a:p>
          <a:p>
            <a:pPr marL="458788" indent="-233363"/>
            <a:r>
              <a:rPr lang="zh-HK" sz="1050" b="1" i="0" dirty="0" smtClean="0">
                <a:solidFill>
                  <a:srgbClr val="FFFFFF"/>
                </a:solidFill>
                <a:latin typeface="微軟正黑體" panose="020B0604030504040204" pitchFamily="34" charset="-120"/>
                <a:ea typeface="微軟正黑體" panose="020B0604030504040204" pitchFamily="34" charset="-120"/>
              </a:rPr>
              <a:t>ANNUAL ………………………… 19,600 IBV/yr. </a:t>
            </a:r>
          </a:p>
          <a:p>
            <a:pPr marL="458788" indent="-233363"/>
            <a:r>
              <a:rPr lang="zh-HK" sz="1050" b="1" i="0" dirty="0" smtClean="0">
                <a:solidFill>
                  <a:srgbClr val="FFFFFF"/>
                </a:solidFill>
                <a:latin typeface="微軟正黑體" panose="020B0604030504040204" pitchFamily="34" charset="-120"/>
                <a:ea typeface="微軟正黑體" panose="020B0604030504040204" pitchFamily="34" charset="-120"/>
              </a:rPr>
              <a:t>Plus You =1760/yr. ………… 21,360 IBV/yr. </a:t>
            </a:r>
          </a:p>
          <a:p>
            <a:pPr marL="458788" indent="-233363"/>
            <a:r>
              <a:rPr lang="zh-HK" sz="1050" b="1" i="0" dirty="0" smtClean="0">
                <a:solidFill>
                  <a:srgbClr val="FFFFFF"/>
                </a:solidFill>
                <a:latin typeface="微軟正黑體" panose="020B0604030504040204" pitchFamily="34" charset="-120"/>
                <a:ea typeface="微軟正黑體" panose="020B0604030504040204" pitchFamily="34" charset="-120"/>
              </a:rPr>
              <a:t>VS. BEFORE: 9 IBV/mo. x 3mo =24 IBV/qtr. x 20 = 480 IBV/qtr. </a:t>
            </a:r>
          </a:p>
          <a:p>
            <a:pPr marL="458788" indent="-233363"/>
            <a:r>
              <a:rPr lang="zh-HK" sz="1050" b="1" i="0" dirty="0" smtClean="0">
                <a:solidFill>
                  <a:srgbClr val="FFFFFF"/>
                </a:solidFill>
                <a:latin typeface="微軟正黑體" panose="020B0604030504040204" pitchFamily="34" charset="-120"/>
                <a:ea typeface="微軟正黑體" panose="020B0604030504040204" pitchFamily="34" charset="-120"/>
              </a:rPr>
              <a:t> Annual : 4qts. X 480 IBV = 1920 IBV/yr</a:t>
            </a:r>
            <a:r>
              <a:rPr lang="zh-HK" sz="800" b="1" i="0" dirty="0" smtClean="0">
                <a:solidFill>
                  <a:srgbClr val="FFFFFF"/>
                </a:solidFill>
                <a:latin typeface="微軟正黑體" panose="020B0604030504040204" pitchFamily="34" charset="-120"/>
                <a:ea typeface="微軟正黑體" panose="020B0604030504040204" pitchFamily="34" charset="-120"/>
              </a:rPr>
              <a:t>. </a:t>
            </a:r>
          </a:p>
          <a:p>
            <a:pPr marL="0" indent="0">
              <a:buNone/>
            </a:pPr>
            <a:r>
              <a:rPr lang="zh-HK" sz="2400" b="1" i="0" dirty="0" smtClean="0">
                <a:solidFill>
                  <a:srgbClr val="FFFF00"/>
                </a:solidFill>
                <a:latin typeface="微軟正黑體" panose="020B0604030504040204" pitchFamily="34" charset="-120"/>
                <a:ea typeface="微軟正黑體" panose="020B0604030504040204" pitchFamily="34" charset="-120"/>
              </a:rPr>
              <a:t>11.1 times more IBV on the same group</a:t>
            </a:r>
          </a:p>
          <a:p>
            <a:endParaRPr lang="en-US" sz="2800" b="1" dirty="0">
              <a:latin typeface="微軟正黑體" panose="020B0604030504040204" pitchFamily="34" charset="-120"/>
              <a:ea typeface="微軟正黑體" panose="020B0604030504040204" pitchFamily="34" charset="-120"/>
            </a:endParaRPr>
          </a:p>
          <a:p>
            <a:endParaRPr lang="en-US" sz="800" b="1" dirty="0">
              <a:latin typeface="微軟正黑體" panose="020B0604030504040204" pitchFamily="34" charset="-120"/>
              <a:ea typeface="微軟正黑體" panose="020B0604030504040204" pitchFamily="34" charset="-120"/>
            </a:endParaRPr>
          </a:p>
          <a:p>
            <a:endParaRPr lang="en-US" sz="800" b="1" dirty="0">
              <a:latin typeface="微軟正黑體" panose="020B0604030504040204" pitchFamily="34" charset="-120"/>
              <a:ea typeface="微軟正黑體" panose="020B0604030504040204" pitchFamily="34" charset="-120"/>
            </a:endParaRPr>
          </a:p>
        </p:txBody>
      </p:sp>
      <p:sp>
        <p:nvSpPr>
          <p:cNvPr id="7" name="Text Placeholder 2"/>
          <p:cNvSpPr txBox="1">
            <a:spLocks/>
          </p:cNvSpPr>
          <p:nvPr/>
        </p:nvSpPr>
        <p:spPr>
          <a:xfrm>
            <a:off x="4777154" y="1489556"/>
            <a:ext cx="4040188" cy="426244"/>
          </a:xfrm>
          <a:prstGeom prst="rect">
            <a:avLst/>
          </a:prstGeom>
          <a:ln w="28575" cmpd="sng">
            <a:noFill/>
          </a:ln>
        </p:spPr>
        <p:txBody>
          <a:bodyPr vert="horz" lIns="91440" tIns="45720" rIns="91440" bIns="45720" rtlCol="0" anchor="ctr">
            <a:noAutofit/>
          </a:bodyPr>
          <a:lstStyle>
            <a:lvl1pPr marL="225425" indent="-225425"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257300" indent="-342900" algn="l" defTabSz="457200" rtl="0" eaLnBrk="1" latinLnBrk="0" hangingPunct="1">
              <a:spcBef>
                <a:spcPct val="20000"/>
              </a:spcBef>
              <a:buFont typeface="+mj-lt"/>
              <a:buAutoNum type="arabicParenR"/>
              <a:defRPr sz="1800" kern="1200">
                <a:solidFill>
                  <a:schemeClr val="tx1"/>
                </a:solidFill>
                <a:latin typeface="+mn-lt"/>
                <a:ea typeface="+mn-ea"/>
                <a:cs typeface="+mn-cs"/>
              </a:defRPr>
            </a:lvl3pPr>
            <a:lvl4pPr marL="1601788" indent="-230188" algn="l" defTabSz="457200" rtl="0" eaLnBrk="1" latinLnBrk="0" hangingPunct="1">
              <a:spcBef>
                <a:spcPct val="20000"/>
              </a:spcBef>
              <a:buFont typeface="+mj-lt"/>
              <a:buAutoNum type="alphaUcPeriod"/>
              <a:defRPr sz="1600" kern="1200">
                <a:solidFill>
                  <a:schemeClr val="tx1"/>
                </a:solidFill>
                <a:latin typeface="+mn-lt"/>
                <a:ea typeface="+mn-ea"/>
                <a:cs typeface="+mn-cs"/>
              </a:defRPr>
            </a:lvl4pPr>
            <a:lvl5pPr marL="2003425" indent="-174625" algn="l" defTabSz="457200" rtl="0" eaLnBrk="1" latinLnBrk="0" hangingPunct="1">
              <a:spcBef>
                <a:spcPct val="20000"/>
              </a:spcBef>
              <a:buFont typeface="+mj-lt"/>
              <a:buAutoNum type="romanUcPeriod"/>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5425" marR="0" lvl="0" indent="-225425" algn="l" defTabSz="457200" rtl="0" eaLnBrk="1" fontAlgn="auto" latinLnBrk="0" hangingPunct="1">
              <a:lnSpc>
                <a:spcPct val="100000"/>
              </a:lnSpc>
              <a:spcBef>
                <a:spcPct val="20000"/>
              </a:spcBef>
              <a:spcAft>
                <a:spcPts val="0"/>
              </a:spcAft>
              <a:buClrTx/>
              <a:buSzTx/>
              <a:buFont typeface="Arial"/>
              <a:buChar char="•"/>
              <a:tabLst/>
              <a:defRPr/>
            </a:pPr>
            <a:r>
              <a:rPr lang="zh-HK" sz="1400" b="0" i="0" u="none" dirty="0" smtClean="0">
                <a:solidFill>
                  <a:srgbClr val="FFFFFF"/>
                </a:solidFill>
                <a:ea typeface="SimSun" pitchFamily="18" charset="0"/>
              </a:rPr>
              <a:t>Accumulation or Accrual of </a:t>
            </a:r>
            <a:r>
              <a:rPr lang="zh-HK" sz="1400" b="1" i="0" u="none" dirty="0" smtClean="0">
                <a:solidFill>
                  <a:srgbClr val="FFFF00"/>
                </a:solidFill>
                <a:ea typeface="SimSun" pitchFamily="18" charset="0"/>
              </a:rPr>
              <a:t>IBV</a:t>
            </a:r>
          </a:p>
          <a:p>
            <a:pPr marL="225425" marR="0" lvl="0" indent="-225425" algn="l" defTabSz="457200" rtl="0" eaLnBrk="1" fontAlgn="auto" latinLnBrk="0" hangingPunct="1">
              <a:lnSpc>
                <a:spcPct val="100000"/>
              </a:lnSpc>
              <a:spcBef>
                <a:spcPct val="20000"/>
              </a:spcBef>
              <a:spcAft>
                <a:spcPts val="0"/>
              </a:spcAft>
              <a:buClrTx/>
              <a:buSzTx/>
              <a:buFont typeface="Arial"/>
              <a:buChar char="•"/>
              <a:tabLst/>
              <a:defRPr/>
            </a:pPr>
            <a:r>
              <a:rPr lang="zh-HK" sz="1400" b="0" i="0" u="none" dirty="0" smtClean="0">
                <a:solidFill>
                  <a:srgbClr val="FFFFFF"/>
                </a:solidFill>
                <a:ea typeface="SimSun" pitchFamily="18" charset="0"/>
              </a:rPr>
              <a:t>In MPCP with SA + SABP</a:t>
            </a:r>
          </a:p>
        </p:txBody>
      </p:sp>
      <p:sp>
        <p:nvSpPr>
          <p:cNvPr id="11" name="Rectangle 10"/>
          <p:cNvSpPr/>
          <p:nvPr/>
        </p:nvSpPr>
        <p:spPr>
          <a:xfrm>
            <a:off x="0" y="516045"/>
            <a:ext cx="6786880" cy="177584"/>
          </a:xfrm>
          <a:prstGeom prst="rect">
            <a:avLst/>
          </a:prstGeom>
          <a:gradFill flip="none" rotWithShape="1">
            <a:gsLst>
              <a:gs pos="0">
                <a:srgbClr val="152F40">
                  <a:alpha val="82000"/>
                </a:srgbClr>
              </a:gs>
              <a:gs pos="100000">
                <a:srgbClr val="5C8DAA">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prstClr val="white"/>
              </a:solidFill>
              <a:effectLst/>
              <a:uLnTx/>
              <a:uFillTx/>
            </a:endParaRPr>
          </a:p>
        </p:txBody>
      </p:sp>
      <p:sp>
        <p:nvSpPr>
          <p:cNvPr id="12" name="Rectangle 11"/>
          <p:cNvSpPr/>
          <p:nvPr/>
        </p:nvSpPr>
        <p:spPr>
          <a:xfrm>
            <a:off x="0" y="604840"/>
            <a:ext cx="8696960" cy="125144"/>
          </a:xfrm>
          <a:prstGeom prst="rect">
            <a:avLst/>
          </a:prstGeom>
          <a:gradFill flip="none" rotWithShape="1">
            <a:gsLst>
              <a:gs pos="0">
                <a:srgbClr val="090922">
                  <a:alpha val="82000"/>
                </a:srgbClr>
              </a:gs>
              <a:gs pos="100000">
                <a:srgbClr val="5C8DAA">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prstClr val="white"/>
              </a:solidFill>
              <a:effectLst/>
              <a:uLnTx/>
              <a:uFillTx/>
            </a:endParaRPr>
          </a:p>
        </p:txBody>
      </p:sp>
      <p:pic>
        <p:nvPicPr>
          <p:cNvPr id="13" name="Picture 12" descr="SA_Circle.png"/>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134812" y="590676"/>
            <a:ext cx="690880" cy="518160"/>
          </a:xfrm>
          <a:prstGeom prst="rect">
            <a:avLst/>
          </a:prstGeom>
        </p:spPr>
      </p:pic>
    </p:spTree>
    <p:extLst>
      <p:ext uri="{BB962C8B-B14F-4D97-AF65-F5344CB8AC3E}">
        <p14:creationId xmlns:p14="http://schemas.microsoft.com/office/powerpoint/2010/main" xmlns="" val="77911777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alphaModFix amt="35000"/>
            <a:extLst>
              <a:ext uri="{28A0092B-C50C-407E-A947-70E740481C1C}">
                <a14:useLocalDpi xmlns:a14="http://schemas.microsoft.com/office/drawing/2010/main" xmlns="" val="0"/>
              </a:ext>
            </a:extLst>
          </a:blip>
          <a:stretch>
            <a:fillRect/>
          </a:stretch>
        </p:blipFill>
        <p:spPr>
          <a:xfrm>
            <a:off x="2" y="333375"/>
            <a:ext cx="9143999" cy="4419599"/>
          </a:xfrm>
          <a:prstGeom prst="rect">
            <a:avLst/>
          </a:prstGeom>
          <a:ln>
            <a:noFill/>
          </a:ln>
        </p:spPr>
      </p:pic>
      <p:pic>
        <p:nvPicPr>
          <p:cNvPr id="5" name="Picture 4" descr="SA_Circle.png"/>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230304" y="777240"/>
            <a:ext cx="1480490" cy="1036833"/>
          </a:xfrm>
          <a:prstGeom prst="rect">
            <a:avLst/>
          </a:prstGeom>
        </p:spPr>
      </p:pic>
      <p:sp>
        <p:nvSpPr>
          <p:cNvPr id="10" name="TextBox 9"/>
          <p:cNvSpPr txBox="1"/>
          <p:nvPr/>
        </p:nvSpPr>
        <p:spPr>
          <a:xfrm>
            <a:off x="-36928" y="2974503"/>
            <a:ext cx="1097280" cy="1477328"/>
          </a:xfrm>
          <a:prstGeom prst="rect">
            <a:avLst/>
          </a:prstGeom>
          <a:noFill/>
        </p:spPr>
        <p:txBody>
          <a:bodyPr wrap="square" rtlCol="0">
            <a:spAutoFit/>
          </a:bodyPr>
          <a:lstStyle/>
          <a:p>
            <a:pPr defTabSz="685800"/>
            <a:r>
              <a:rPr lang="en-US" sz="9000" kern="0" dirty="0">
                <a:solidFill>
                  <a:srgbClr val="0381B8"/>
                </a:solidFill>
              </a:rPr>
              <a:t>[</a:t>
            </a:r>
          </a:p>
        </p:txBody>
      </p:sp>
      <p:sp>
        <p:nvSpPr>
          <p:cNvPr id="12" name="TextBox 11"/>
          <p:cNvSpPr txBox="1"/>
          <p:nvPr/>
        </p:nvSpPr>
        <p:spPr>
          <a:xfrm rot="10800000">
            <a:off x="8081886" y="3121868"/>
            <a:ext cx="1097280" cy="1477328"/>
          </a:xfrm>
          <a:prstGeom prst="rect">
            <a:avLst/>
          </a:prstGeom>
          <a:noFill/>
        </p:spPr>
        <p:txBody>
          <a:bodyPr wrap="square" rtlCol="0">
            <a:spAutoFit/>
          </a:bodyPr>
          <a:lstStyle/>
          <a:p>
            <a:pPr defTabSz="685800"/>
            <a:r>
              <a:rPr lang="en-US" sz="9000" kern="0" dirty="0">
                <a:solidFill>
                  <a:srgbClr val="0381B8"/>
                </a:solidFill>
              </a:rPr>
              <a:t>[</a:t>
            </a:r>
          </a:p>
        </p:txBody>
      </p:sp>
      <p:sp>
        <p:nvSpPr>
          <p:cNvPr id="14" name="Rectangle 13"/>
          <p:cNvSpPr/>
          <p:nvPr/>
        </p:nvSpPr>
        <p:spPr>
          <a:xfrm>
            <a:off x="0" y="3045668"/>
            <a:ext cx="9144000" cy="1406163"/>
          </a:xfrm>
          <a:prstGeom prst="rect">
            <a:avLst/>
          </a:prstGeom>
          <a:solidFill>
            <a:schemeClr val="accent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kern="0" dirty="0">
              <a:solidFill>
                <a:prstClr val="white"/>
              </a:solidFill>
            </a:endParaRPr>
          </a:p>
        </p:txBody>
      </p:sp>
      <p:sp>
        <p:nvSpPr>
          <p:cNvPr id="13" name="Rectangle 12"/>
          <p:cNvSpPr/>
          <p:nvPr/>
        </p:nvSpPr>
        <p:spPr>
          <a:xfrm>
            <a:off x="-36927" y="3045668"/>
            <a:ext cx="9327763" cy="1246495"/>
          </a:xfrm>
          <a:prstGeom prst="rect">
            <a:avLst/>
          </a:prstGeom>
        </p:spPr>
        <p:txBody>
          <a:bodyPr wrap="square">
            <a:spAutoFit/>
          </a:bodyPr>
          <a:lstStyle/>
          <a:p>
            <a:pPr algn="ctr"/>
            <a:r>
              <a:rPr lang="zh-HK" sz="1500" b="0" i="0" dirty="0" smtClean="0">
                <a:solidFill>
                  <a:srgbClr val="FFFFFF"/>
                </a:solidFill>
                <a:ea typeface="SimSun" pitchFamily="18" charset="0"/>
              </a:rPr>
              <a:t>Will You Join me or not? </a:t>
            </a:r>
          </a:p>
          <a:p>
            <a:pPr algn="ctr"/>
            <a:r>
              <a:rPr lang="zh-HK" sz="1500" b="0" i="0" dirty="0" smtClean="0">
                <a:solidFill>
                  <a:srgbClr val="FFFFFF"/>
                </a:solidFill>
                <a:ea typeface="SimSun" pitchFamily="18" charset="0"/>
              </a:rPr>
              <a:t>This is the original vision for Market America and Itis just beginning. </a:t>
            </a:r>
          </a:p>
          <a:p>
            <a:pPr algn="ctr"/>
            <a:r>
              <a:rPr lang="zh-HK" sz="1500" b="0" i="0" dirty="0" smtClean="0">
                <a:solidFill>
                  <a:srgbClr val="FFFFFF"/>
                </a:solidFill>
                <a:ea typeface="SimSun" pitchFamily="18" charset="0"/>
              </a:rPr>
              <a:t>You can not stop an idea whose time has come! </a:t>
            </a:r>
          </a:p>
          <a:p>
            <a:pPr algn="ctr"/>
            <a:r>
              <a:rPr lang="zh-HK" sz="1500" b="0" i="0" dirty="0" smtClean="0">
                <a:solidFill>
                  <a:srgbClr val="FFFFFF"/>
                </a:solidFill>
                <a:ea typeface="SimSun" pitchFamily="18" charset="0"/>
              </a:rPr>
              <a:t>It will work because we will make it work! </a:t>
            </a:r>
            <a:endParaRPr lang="en-US" sz="1500" kern="0" dirty="0">
              <a:solidFill>
                <a:prstClr val="white"/>
              </a:solidFill>
            </a:endParaRPr>
          </a:p>
          <a:p>
            <a:pPr algn="ctr"/>
            <a:r>
              <a:rPr lang="zh-HK" sz="1500" b="0" i="0" dirty="0" smtClean="0">
                <a:solidFill>
                  <a:srgbClr val="FFFFFF"/>
                </a:solidFill>
                <a:ea typeface="SimSun" pitchFamily="18" charset="0"/>
              </a:rPr>
              <a:t>“We will change the way people shop and the economy by converting Spending into earning “ JR Ridinger</a:t>
            </a:r>
          </a:p>
        </p:txBody>
      </p:sp>
    </p:spTree>
    <p:extLst>
      <p:ext uri="{BB962C8B-B14F-4D97-AF65-F5344CB8AC3E}">
        <p14:creationId xmlns:p14="http://schemas.microsoft.com/office/powerpoint/2010/main" xmlns="" val="351857933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sz="quarter" idx="13"/>
          </p:nvPr>
        </p:nvPicPr>
        <p:blipFill>
          <a:blip r:embed="rId2" cstate="print">
            <a:extLst>
              <a:ext uri="{28A0092B-C50C-407E-A947-70E740481C1C}">
                <a14:useLocalDpi xmlns:a14="http://schemas.microsoft.com/office/drawing/2010/main" xmlns="" val="0"/>
              </a:ext>
            </a:extLst>
          </a:blip>
          <a:stretch>
            <a:fillRect/>
          </a:stretch>
        </p:blipFill>
        <p:spPr>
          <a:xfrm>
            <a:off x="909997" y="1199530"/>
            <a:ext cx="7710182" cy="3276770"/>
          </a:xfrm>
        </p:spPr>
      </p:pic>
      <p:pic>
        <p:nvPicPr>
          <p:cNvPr id="5" name="圖片 4"/>
          <p:cNvPicPr>
            <a:picLocks noChangeAspect="1"/>
          </p:cNvPicPr>
          <p:nvPr/>
        </p:nvPicPr>
        <p:blipFill>
          <a:blip r:embed="rId3" cstate="print"/>
          <a:stretch>
            <a:fillRect/>
          </a:stretch>
        </p:blipFill>
        <p:spPr>
          <a:xfrm>
            <a:off x="2181620" y="3324089"/>
            <a:ext cx="4932728" cy="330677"/>
          </a:xfrm>
          <a:prstGeom prst="rect">
            <a:avLst/>
          </a:prstGeom>
        </p:spPr>
      </p:pic>
      <p:pic>
        <p:nvPicPr>
          <p:cNvPr id="6" name="圖片 5"/>
          <p:cNvPicPr>
            <a:picLocks noChangeAspect="1"/>
          </p:cNvPicPr>
          <p:nvPr/>
        </p:nvPicPr>
        <p:blipFill>
          <a:blip r:embed="rId3" cstate="print"/>
          <a:stretch>
            <a:fillRect/>
          </a:stretch>
        </p:blipFill>
        <p:spPr>
          <a:xfrm>
            <a:off x="2181620" y="3654766"/>
            <a:ext cx="4506740" cy="330120"/>
          </a:xfrm>
          <a:prstGeom prst="rect">
            <a:avLst/>
          </a:prstGeom>
        </p:spPr>
      </p:pic>
      <p:pic>
        <p:nvPicPr>
          <p:cNvPr id="7" name="圖片 6"/>
          <p:cNvPicPr>
            <a:picLocks noChangeAspect="1"/>
          </p:cNvPicPr>
          <p:nvPr/>
        </p:nvPicPr>
        <p:blipFill>
          <a:blip r:embed="rId4" cstate="print"/>
          <a:stretch>
            <a:fillRect/>
          </a:stretch>
        </p:blipFill>
        <p:spPr>
          <a:xfrm>
            <a:off x="2181620" y="3965030"/>
            <a:ext cx="4366450" cy="350533"/>
          </a:xfrm>
          <a:prstGeom prst="rect">
            <a:avLst/>
          </a:prstGeom>
        </p:spPr>
      </p:pic>
      <p:sp>
        <p:nvSpPr>
          <p:cNvPr id="8" name="Rounded Rectangle 3"/>
          <p:cNvSpPr/>
          <p:nvPr/>
        </p:nvSpPr>
        <p:spPr>
          <a:xfrm>
            <a:off x="532264" y="745148"/>
            <a:ext cx="8093122" cy="746294"/>
          </a:xfrm>
          <a:prstGeom prst="roundRect">
            <a:avLst>
              <a:gd name="adj" fmla="val 4517"/>
            </a:avLst>
          </a:prstGeom>
          <a:solidFill>
            <a:srgbClr val="00A9FC">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HK" sz="2800" b="0" i="0" u="none" dirty="0" smtClean="0">
                <a:solidFill>
                  <a:srgbClr val="FFFFFF"/>
                </a:solidFill>
                <a:latin typeface="微軟正黑體" panose="020B0604030504040204" pitchFamily="34" charset="-120"/>
                <a:ea typeface="微軟正黑體" panose="020B0604030504040204" pitchFamily="34" charset="-120"/>
              </a:rPr>
              <a:t>T</a:t>
            </a:r>
            <a:r>
              <a:rPr lang="zh-HK" sz="2800" b="0" i="0" u="none" baseline="30000" dirty="0" smtClean="0">
                <a:solidFill>
                  <a:srgbClr val="FFFFFF"/>
                </a:solidFill>
                <a:latin typeface="微軟正黑體" panose="020B0604030504040204" pitchFamily="34" charset="-120"/>
                <a:ea typeface="微軟正黑體" panose="020B0604030504040204" pitchFamily="34" charset="-120"/>
              </a:rPr>
              <a:t>Q</a:t>
            </a:r>
            <a:r>
              <a:rPr lang="zh-HK" sz="2800" b="0" i="0" u="none" dirty="0" smtClean="0">
                <a:solidFill>
                  <a:srgbClr val="FFFFFF"/>
                </a:solidFill>
                <a:latin typeface="微軟正黑體" panose="020B0604030504040204" pitchFamily="34" charset="-120"/>
                <a:ea typeface="微軟正黑體" panose="020B0604030504040204" pitchFamily="34" charset="-120"/>
              </a:rPr>
              <a:t> = G</a:t>
            </a:r>
            <a:r>
              <a:rPr lang="zh-HK" sz="2800" b="0" i="0" u="none" baseline="30000" dirty="0" smtClean="0">
                <a:solidFill>
                  <a:srgbClr val="FFFFFF"/>
                </a:solidFill>
                <a:latin typeface="微軟正黑體" panose="020B0604030504040204" pitchFamily="34" charset="-120"/>
                <a:ea typeface="微軟正黑體" panose="020B0604030504040204" pitchFamily="34" charset="-120"/>
              </a:rPr>
              <a:t>D</a:t>
            </a:r>
            <a:r>
              <a:rPr lang="zh-HK" sz="2800" b="0" i="0" u="none" dirty="0" smtClean="0">
                <a:solidFill>
                  <a:srgbClr val="FFFFFF"/>
                </a:solidFill>
                <a:latin typeface="微軟正黑體" panose="020B0604030504040204" pitchFamily="34" charset="-120"/>
                <a:ea typeface="微軟正黑體" panose="020B0604030504040204" pitchFamily="34" charset="-120"/>
              </a:rPr>
              <a:t> = BV / IBV = $</a:t>
            </a:r>
            <a:r>
              <a:rPr lang="x-none" sz="2800" dirty="0" smtClean="0">
                <a:latin typeface="微軟正黑體" panose="020B0604030504040204" pitchFamily="34" charset="-120"/>
                <a:ea typeface="微軟正黑體" panose="020B0604030504040204" pitchFamily="34" charset="-120"/>
              </a:rPr>
              <a:t/>
            </a:r>
            <a:br>
              <a:rPr lang="x-none" sz="2800" dirty="0" smtClean="0">
                <a:latin typeface="微軟正黑體" panose="020B0604030504040204" pitchFamily="34" charset="-120"/>
                <a:ea typeface="微軟正黑體" panose="020B0604030504040204" pitchFamily="34" charset="-120"/>
              </a:rPr>
            </a:br>
            <a:r>
              <a:rPr lang="zh-HK" b="0" i="0" u="none" dirty="0" smtClean="0">
                <a:solidFill>
                  <a:srgbClr val="FFFFFF"/>
                </a:solidFill>
                <a:latin typeface="微軟正黑體" panose="020B0604030504040204" pitchFamily="34" charset="-120"/>
                <a:ea typeface="微軟正黑體" panose="020B0604030504040204" pitchFamily="34" charset="-120"/>
              </a:rPr>
              <a:t>effectiveperiod = Duplicatable System = Performance = income</a:t>
            </a:r>
          </a:p>
        </p:txBody>
      </p:sp>
      <p:sp>
        <p:nvSpPr>
          <p:cNvPr id="2" name="矩形 1"/>
          <p:cNvSpPr/>
          <p:nvPr/>
        </p:nvSpPr>
        <p:spPr>
          <a:xfrm>
            <a:off x="1341196" y="131036"/>
            <a:ext cx="6187591" cy="707886"/>
          </a:xfrm>
          <a:prstGeom prst="rect">
            <a:avLst/>
          </a:prstGeom>
        </p:spPr>
        <p:txBody>
          <a:bodyPr wrap="none">
            <a:spAutoFit/>
          </a:bodyPr>
          <a:lstStyle/>
          <a:p>
            <a:pPr lvl="0" algn="ctr"/>
            <a:r>
              <a:rPr lang="en-US" altLang="zh-HK" sz="4000" b="0" i="0" cap="all" dirty="0" smtClean="0">
                <a:solidFill>
                  <a:srgbClr val="FFFF00"/>
                </a:solidFill>
                <a:latin typeface="微軟正黑體" panose="020B0604030504040204" pitchFamily="34" charset="-120"/>
                <a:ea typeface="微軟正黑體" panose="020B0604030504040204" pitchFamily="34" charset="-120"/>
              </a:rPr>
              <a:t>F</a:t>
            </a:r>
            <a:r>
              <a:rPr lang="zh-HK" sz="4000" b="0" i="0" cap="all" dirty="0" smtClean="0">
                <a:solidFill>
                  <a:srgbClr val="FFFF00"/>
                </a:solidFill>
                <a:latin typeface="微軟正黑體" panose="020B0604030504040204" pitchFamily="34" charset="-120"/>
                <a:ea typeface="微軟正黑體" panose="020B0604030504040204" pitchFamily="34" charset="-120"/>
              </a:rPr>
              <a:t>ormular</a:t>
            </a:r>
            <a:r>
              <a:rPr lang="en-US" altLang="zh-HK" sz="4000" b="0" i="0" cap="all" dirty="0" smtClean="0">
                <a:solidFill>
                  <a:srgbClr val="FFFF00"/>
                </a:solidFill>
                <a:latin typeface="微軟正黑體" panose="020B0604030504040204" pitchFamily="34" charset="-120"/>
                <a:ea typeface="微軟正黑體" panose="020B0604030504040204" pitchFamily="34" charset="-120"/>
              </a:rPr>
              <a:t> of success</a:t>
            </a:r>
            <a:endParaRPr lang="zh-HK" sz="4000" b="0" i="0" cap="all" dirty="0" smtClean="0">
              <a:solidFill>
                <a:srgbClr val="FFFF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xmlns="" val="322108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479634" y="495915"/>
            <a:ext cx="3096079" cy="646331"/>
          </a:xfrm>
          <a:prstGeom prst="rect">
            <a:avLst/>
          </a:prstGeom>
          <a:noFill/>
        </p:spPr>
        <p:txBody>
          <a:bodyPr wrap="square" rtlCol="0">
            <a:spAutoFit/>
          </a:bodyPr>
          <a:lstStyle/>
          <a:p>
            <a:r>
              <a:rPr lang="zh-HK" sz="3600" b="0" i="0" dirty="0" smtClean="0">
                <a:solidFill>
                  <a:srgbClr val="FFFFFF"/>
                </a:solidFill>
                <a:latin typeface="微軟正黑體" panose="020B0604030504040204" pitchFamily="34" charset="-120"/>
                <a:ea typeface="微軟正黑體" panose="020B0604030504040204" pitchFamily="34" charset="-120"/>
              </a:rPr>
              <a:t>Entrepreneur</a:t>
            </a:r>
          </a:p>
        </p:txBody>
      </p:sp>
      <p:sp>
        <p:nvSpPr>
          <p:cNvPr id="3" name="矩形 2"/>
          <p:cNvSpPr/>
          <p:nvPr/>
        </p:nvSpPr>
        <p:spPr>
          <a:xfrm>
            <a:off x="2577428" y="1107361"/>
            <a:ext cx="2569806" cy="646331"/>
          </a:xfrm>
          <a:prstGeom prst="rect">
            <a:avLst/>
          </a:prstGeom>
        </p:spPr>
        <p:txBody>
          <a:bodyPr wrap="none">
            <a:spAutoFit/>
          </a:bodyPr>
          <a:lstStyle/>
          <a:p>
            <a:r>
              <a:rPr lang="zh-HK" sz="1400" b="0" i="0" dirty="0" smtClean="0">
                <a:latin typeface="微軟正黑體" panose="020B0604030504040204" pitchFamily="34" charset="-120"/>
                <a:ea typeface="微軟正黑體" panose="020B0604030504040204" pitchFamily="34" charset="-120"/>
              </a:rPr>
              <a:t> </a:t>
            </a:r>
            <a:r>
              <a:rPr lang="zh-HK" sz="3600" b="0" i="0" dirty="0" smtClean="0">
                <a:solidFill>
                  <a:srgbClr val="FFFF00"/>
                </a:solidFill>
                <a:latin typeface="微軟正黑體" panose="020B0604030504040204" pitchFamily="34" charset="-120"/>
                <a:ea typeface="微軟正黑體" panose="020B0604030504040204" pitchFamily="34" charset="-120"/>
              </a:rPr>
              <a:t>= Dreamer</a:t>
            </a:r>
          </a:p>
        </p:txBody>
      </p:sp>
      <p:pic>
        <p:nvPicPr>
          <p:cNvPr id="1028" name="Picture 4" descr="http://www.uprich.com/Uploads/article/20130814/20130814103818_14044.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456408" y="241641"/>
            <a:ext cx="3477515" cy="1738757"/>
          </a:xfrm>
          <a:prstGeom prst="rect">
            <a:avLst/>
          </a:prstGeom>
          <a:ln>
            <a:noFill/>
          </a:ln>
          <a:effectLst>
            <a:outerShdw blurRad="292100" dist="139700" dir="2700000" algn="tl" rotWithShape="0">
              <a:srgbClr val="333333">
                <a:alpha val="65000"/>
              </a:srgbClr>
            </a:outerShdw>
          </a:effectLst>
        </p:spPr>
      </p:pic>
      <p:sp>
        <p:nvSpPr>
          <p:cNvPr id="8" name="文字方塊 7"/>
          <p:cNvSpPr txBox="1"/>
          <p:nvPr/>
        </p:nvSpPr>
        <p:spPr>
          <a:xfrm>
            <a:off x="1227307" y="2354168"/>
            <a:ext cx="6189415" cy="1569660"/>
          </a:xfrm>
          <a:prstGeom prst="rect">
            <a:avLst/>
          </a:prstGeom>
          <a:noFill/>
        </p:spPr>
        <p:txBody>
          <a:bodyPr wrap="square" rtlCol="0">
            <a:spAutoFit/>
          </a:bodyPr>
          <a:lstStyle/>
          <a:p>
            <a:r>
              <a:rPr lang="zh-HK" sz="2400" b="1" i="0" dirty="0" smtClean="0">
                <a:solidFill>
                  <a:srgbClr val="FFFF00"/>
                </a:solidFill>
                <a:latin typeface="微軟正黑體" panose="020B0604030504040204" pitchFamily="34" charset="-120"/>
                <a:ea typeface="微軟正黑體" panose="020B0604030504040204" pitchFamily="34" charset="-120"/>
              </a:rPr>
              <a:t>Dream Big</a:t>
            </a:r>
          </a:p>
          <a:p>
            <a:endParaRPr lang="en-US" altLang="zh-TW" sz="2400" b="1" dirty="0">
              <a:solidFill>
                <a:srgbClr val="FFFFFF"/>
              </a:solidFill>
              <a:latin typeface="微軟正黑體" panose="020B0604030504040204" pitchFamily="34" charset="-120"/>
              <a:ea typeface="微軟正黑體" panose="020B0604030504040204" pitchFamily="34" charset="-120"/>
            </a:endParaRPr>
          </a:p>
          <a:p>
            <a:r>
              <a:rPr lang="zh-HK" sz="2400" b="1" i="0" dirty="0" smtClean="0">
                <a:solidFill>
                  <a:srgbClr val="FFFFFF"/>
                </a:solidFill>
                <a:latin typeface="微軟正黑體" panose="020B0604030504040204" pitchFamily="34" charset="-120"/>
                <a:ea typeface="微軟正黑體" panose="020B0604030504040204" pitchFamily="34" charset="-120"/>
              </a:rPr>
              <a:t>Because you'll never be bigger than your dreams</a:t>
            </a:r>
          </a:p>
        </p:txBody>
      </p:sp>
    </p:spTree>
    <p:extLst>
      <p:ext uri="{BB962C8B-B14F-4D97-AF65-F5344CB8AC3E}">
        <p14:creationId xmlns:p14="http://schemas.microsoft.com/office/powerpoint/2010/main" xmlns="" val="1642661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5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8">
                                            <p:txEl>
                                              <p:pRg st="2" end="2"/>
                                            </p:txEl>
                                          </p:spTgt>
                                        </p:tgtEl>
                                        <p:attrNameLst>
                                          <p:attrName>style.visibility</p:attrName>
                                        </p:attrNameLst>
                                      </p:cBhvr>
                                      <p:to>
                                        <p:strVal val="visible"/>
                                      </p:to>
                                    </p:set>
                                    <p:animEffect transition="in" filter="fade">
                                      <p:cBhvr>
                                        <p:cTn id="20"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p:cNvSpPr txBox="1"/>
          <p:nvPr/>
        </p:nvSpPr>
        <p:spPr>
          <a:xfrm>
            <a:off x="211365" y="1134776"/>
            <a:ext cx="5696368" cy="584775"/>
          </a:xfrm>
          <a:prstGeom prst="rect">
            <a:avLst/>
          </a:prstGeom>
          <a:noFill/>
        </p:spPr>
        <p:txBody>
          <a:bodyPr wrap="none" rtlCol="0">
            <a:spAutoFit/>
          </a:bodyPr>
          <a:lstStyle/>
          <a:p>
            <a:pPr defTabSz="457189"/>
            <a:r>
              <a:rPr lang="zh-HK" sz="3200" b="0" i="0" dirty="0" smtClean="0">
                <a:solidFill>
                  <a:srgbClr val="FFFFFF"/>
                </a:solidFill>
                <a:latin typeface="微軟正黑體" panose="020B0604030504040204" pitchFamily="34" charset="-120"/>
                <a:ea typeface="微軟正黑體" panose="020B0604030504040204" pitchFamily="34" charset="-120"/>
              </a:rPr>
              <a:t>Have you ever made a wish? </a:t>
            </a:r>
          </a:p>
        </p:txBody>
      </p:sp>
      <p:sp>
        <p:nvSpPr>
          <p:cNvPr id="9" name="文字方塊 8"/>
          <p:cNvSpPr txBox="1"/>
          <p:nvPr/>
        </p:nvSpPr>
        <p:spPr>
          <a:xfrm>
            <a:off x="375138" y="2781042"/>
            <a:ext cx="6224954" cy="707886"/>
          </a:xfrm>
          <a:prstGeom prst="rect">
            <a:avLst/>
          </a:prstGeom>
          <a:noFill/>
        </p:spPr>
        <p:txBody>
          <a:bodyPr wrap="square" rtlCol="0">
            <a:spAutoFit/>
          </a:bodyPr>
          <a:lstStyle/>
          <a:p>
            <a:endParaRPr lang="zh-TW" altLang="en-US" sz="4000" dirty="0">
              <a:solidFill>
                <a:srgbClr val="FFFF00"/>
              </a:solidFill>
            </a:endParaRPr>
          </a:p>
        </p:txBody>
      </p:sp>
      <p:pic>
        <p:nvPicPr>
          <p:cNvPr id="10" name="圖片 9"/>
          <p:cNvPicPr>
            <a:picLocks noChangeAspect="1"/>
          </p:cNvPicPr>
          <p:nvPr/>
        </p:nvPicPr>
        <p:blipFill>
          <a:blip r:embed="rId3" cstate="print"/>
          <a:stretch>
            <a:fillRect/>
          </a:stretch>
        </p:blipFill>
        <p:spPr>
          <a:xfrm>
            <a:off x="5742138" y="13390"/>
            <a:ext cx="3401863" cy="1700932"/>
          </a:xfrm>
          <a:prstGeom prst="rect">
            <a:avLst/>
          </a:prstGeom>
        </p:spPr>
      </p:pic>
      <p:pic>
        <p:nvPicPr>
          <p:cNvPr id="11" name="圖片 10"/>
          <p:cNvPicPr>
            <a:picLocks noChangeAspect="1"/>
          </p:cNvPicPr>
          <p:nvPr/>
        </p:nvPicPr>
        <p:blipFill>
          <a:blip r:embed="rId4" cstate="print"/>
          <a:stretch>
            <a:fillRect/>
          </a:stretch>
        </p:blipFill>
        <p:spPr>
          <a:xfrm>
            <a:off x="3607850" y="1846173"/>
            <a:ext cx="5090601" cy="2862320"/>
          </a:xfrm>
          <a:prstGeom prst="rect">
            <a:avLst/>
          </a:prstGeom>
        </p:spPr>
      </p:pic>
      <p:sp>
        <p:nvSpPr>
          <p:cNvPr id="12" name="語音泡泡: 圓角矩形 11"/>
          <p:cNvSpPr/>
          <p:nvPr/>
        </p:nvSpPr>
        <p:spPr>
          <a:xfrm>
            <a:off x="375139" y="2289850"/>
            <a:ext cx="4062001" cy="1022106"/>
          </a:xfrm>
          <a:prstGeom prst="wedgeRoundRectCallout">
            <a:avLst>
              <a:gd name="adj1" fmla="val 56206"/>
              <a:gd name="adj2" fmla="val 3927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altLang="zh-HK" sz="2000" dirty="0">
                <a:solidFill>
                  <a:srgbClr val="FFFF00"/>
                </a:solidFill>
                <a:latin typeface="微軟正黑體" panose="020B0604030504040204" pitchFamily="34" charset="-120"/>
                <a:ea typeface="微軟正黑體" panose="020B0604030504040204" pitchFamily="34" charset="-120"/>
              </a:rPr>
              <a:t>B</a:t>
            </a:r>
            <a:r>
              <a:rPr lang="zh-HK" sz="2000" b="0" i="0" dirty="0" smtClean="0">
                <a:solidFill>
                  <a:srgbClr val="FFFF00"/>
                </a:solidFill>
                <a:latin typeface="微軟正黑體" panose="020B0604030504040204" pitchFamily="34" charset="-120"/>
                <a:ea typeface="微軟正黑體" panose="020B0604030504040204" pitchFamily="34" charset="-120"/>
              </a:rPr>
              <a:t>uild</a:t>
            </a:r>
            <a:r>
              <a:rPr lang="en-US" altLang="zh-HK" sz="2000" b="0" i="0" dirty="0" err="1" smtClean="0">
                <a:solidFill>
                  <a:srgbClr val="FFFF00"/>
                </a:solidFill>
                <a:latin typeface="微軟正黑體" panose="020B0604030504040204" pitchFamily="34" charset="-120"/>
                <a:ea typeface="微軟正黑體" panose="020B0604030504040204" pitchFamily="34" charset="-120"/>
              </a:rPr>
              <a:t>ing</a:t>
            </a:r>
            <a:r>
              <a:rPr lang="zh-HK" sz="2000" b="0" i="0" dirty="0" smtClean="0">
                <a:solidFill>
                  <a:srgbClr val="FFFF00"/>
                </a:solidFill>
                <a:latin typeface="微軟正黑體" panose="020B0604030504040204" pitchFamily="34" charset="-120"/>
                <a:ea typeface="微軟正黑體" panose="020B0604030504040204" pitchFamily="34" charset="-120"/>
              </a:rPr>
              <a:t> up a business </a:t>
            </a:r>
            <a:r>
              <a:rPr lang="en-US" altLang="zh-HK" sz="2000" b="0" i="0" dirty="0" smtClean="0">
                <a:solidFill>
                  <a:srgbClr val="FFFF00"/>
                </a:solidFill>
                <a:latin typeface="微軟正黑體" panose="020B0604030504040204" pitchFamily="34" charset="-120"/>
                <a:ea typeface="微軟正黑體" panose="020B0604030504040204" pitchFamily="34" charset="-120"/>
              </a:rPr>
              <a:t>E</a:t>
            </a:r>
            <a:r>
              <a:rPr lang="zh-HK" sz="2000" b="0" i="0" dirty="0" smtClean="0">
                <a:solidFill>
                  <a:srgbClr val="FFFF00"/>
                </a:solidFill>
                <a:latin typeface="微軟正黑體" panose="020B0604030504040204" pitchFamily="34" charset="-120"/>
                <a:ea typeface="微軟正黑體" panose="020B0604030504040204" pitchFamily="34" charset="-120"/>
              </a:rPr>
              <a:t>arning $16,100 for weekly sustainable income</a:t>
            </a:r>
          </a:p>
        </p:txBody>
      </p:sp>
      <p:sp>
        <p:nvSpPr>
          <p:cNvPr id="2" name="標題 1"/>
          <p:cNvSpPr>
            <a:spLocks noGrp="1"/>
          </p:cNvSpPr>
          <p:nvPr>
            <p:ph type="title"/>
          </p:nvPr>
        </p:nvSpPr>
        <p:spPr>
          <a:xfrm>
            <a:off x="211365" y="-207286"/>
            <a:ext cx="8801101" cy="857250"/>
          </a:xfrm>
        </p:spPr>
        <p:txBody>
          <a:bodyPr>
            <a:normAutofit fontScale="90000"/>
          </a:bodyPr>
          <a:lstStyle/>
          <a:p>
            <a:r>
              <a:rPr lang="en-US" altLang="zh-HK" sz="3200" b="0" i="0" cap="all" dirty="0" smtClean="0">
                <a:solidFill>
                  <a:srgbClr val="FFFFFF"/>
                </a:solidFill>
                <a:latin typeface="微軟正黑體" panose="020B0604030504040204" pitchFamily="34" charset="-120"/>
                <a:ea typeface="微軟正黑體" panose="020B0604030504040204" pitchFamily="34" charset="-120"/>
              </a:rPr>
              <a:t>When you run your shop.com business</a:t>
            </a:r>
            <a:r>
              <a:rPr lang="zh-HK" sz="3200" b="0" i="0" cap="all" dirty="0" smtClean="0">
                <a:solidFill>
                  <a:srgbClr val="FFFFFF"/>
                </a:solidFill>
                <a:latin typeface="微軟正黑體" panose="020B0604030504040204" pitchFamily="34" charset="-120"/>
                <a:ea typeface="微軟正黑體" panose="020B0604030504040204" pitchFamily="34" charset="-120"/>
              </a:rPr>
              <a:t>... </a:t>
            </a:r>
          </a:p>
        </p:txBody>
      </p:sp>
    </p:spTree>
    <p:extLst>
      <p:ext uri="{BB962C8B-B14F-4D97-AF65-F5344CB8AC3E}">
        <p14:creationId xmlns:p14="http://schemas.microsoft.com/office/powerpoint/2010/main" xmlns="" val="394633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849313" y="92218"/>
            <a:ext cx="7924800" cy="857250"/>
          </a:xfrm>
        </p:spPr>
        <p:txBody>
          <a:bodyPr>
            <a:normAutofit/>
          </a:bodyPr>
          <a:lstStyle/>
          <a:p>
            <a:r>
              <a:rPr lang="zh-HK" sz="3200" b="0" i="0" cap="all" dirty="0" smtClean="0">
                <a:solidFill>
                  <a:srgbClr val="FFFFFF"/>
                </a:solidFill>
                <a:latin typeface="微軟正黑體" panose="020B0604030504040204" pitchFamily="34" charset="-120"/>
                <a:ea typeface="微軟正黑體" panose="020B0604030504040204" pitchFamily="34" charset="-120"/>
              </a:rPr>
              <a:t>Aladdin's Magic Lamp will say</a:t>
            </a:r>
          </a:p>
        </p:txBody>
      </p:sp>
      <p:pic>
        <p:nvPicPr>
          <p:cNvPr id="2052" name="Picture 4" descr="「秘密 阿拉丁神燈」的圖片搜尋結果"/>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876226" y="1377990"/>
            <a:ext cx="5091926" cy="2861897"/>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4" name="語音泡泡: 圓角矩形 3"/>
          <p:cNvSpPr/>
          <p:nvPr/>
        </p:nvSpPr>
        <p:spPr>
          <a:xfrm>
            <a:off x="474784" y="1226119"/>
            <a:ext cx="4176346" cy="2216449"/>
          </a:xfrm>
          <a:prstGeom prst="wedgeRoundRectCallout">
            <a:avLst>
              <a:gd name="adj1" fmla="val 74115"/>
              <a:gd name="adj2" fmla="val -738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457189"/>
            <a:r>
              <a:rPr lang="zh-HK" sz="2600" b="0" i="0" dirty="0" smtClean="0">
                <a:solidFill>
                  <a:srgbClr val="FFFF00"/>
                </a:solidFill>
                <a:latin typeface="微軟正黑體" panose="020B0604030504040204" pitchFamily="34" charset="-120"/>
                <a:ea typeface="微軟正黑體" panose="020B0604030504040204" pitchFamily="34" charset="-120"/>
              </a:rPr>
              <a:t>Develop you own Shopping Annuity</a:t>
            </a:r>
          </a:p>
          <a:p>
            <a:pPr lvl="0" defTabSz="457189"/>
            <a:r>
              <a:rPr lang="zh-HK" sz="2600" b="0" i="0" dirty="0" smtClean="0">
                <a:solidFill>
                  <a:srgbClr val="FFFF00"/>
                </a:solidFill>
                <a:latin typeface="微軟正黑體" panose="020B0604030504040204" pitchFamily="34" charset="-120"/>
                <a:ea typeface="微軟正黑體" panose="020B0604030504040204" pitchFamily="34" charset="-120"/>
              </a:rPr>
              <a:t>And lead your partners</a:t>
            </a:r>
          </a:p>
          <a:p>
            <a:pPr lvl="0" defTabSz="457189"/>
            <a:r>
              <a:rPr lang="zh-HK" sz="2600" b="0" i="0" dirty="0" smtClean="0">
                <a:solidFill>
                  <a:srgbClr val="FFFF00"/>
                </a:solidFill>
                <a:latin typeface="微軟正黑體" panose="020B0604030504040204" pitchFamily="34" charset="-120"/>
                <a:ea typeface="微軟正黑體" panose="020B0604030504040204" pitchFamily="34" charset="-120"/>
              </a:rPr>
              <a:t>to complete the Shopping Annuity</a:t>
            </a:r>
            <a:r>
              <a:rPr lang="en-US" altLang="zh-HK" sz="2600" smtClean="0">
                <a:solidFill>
                  <a:srgbClr val="FFFF00"/>
                </a:solidFill>
                <a:latin typeface="微軟正黑體" panose="020B0604030504040204" pitchFamily="34" charset="-120"/>
                <a:ea typeface="微軟正黑體" panose="020B0604030504040204" pitchFamily="34" charset="-120"/>
              </a:rPr>
              <a:t>! </a:t>
            </a:r>
            <a:endParaRPr lang="zh-HK" sz="2600" b="0" i="0" dirty="0" smtClean="0">
              <a:solidFill>
                <a:srgbClr val="FFFF00"/>
              </a:solidFill>
              <a:latin typeface="微軟正黑體" panose="020B0604030504040204" pitchFamily="34" charset="-120"/>
              <a:ea typeface="微軟正黑體" panose="020B0604030504040204" pitchFamily="34" charset="-120"/>
            </a:endParaRPr>
          </a:p>
        </p:txBody>
      </p:sp>
      <p:pic>
        <p:nvPicPr>
          <p:cNvPr id="5" name="圖片 4"/>
          <p:cNvPicPr>
            <a:picLocks noChangeAspect="1"/>
          </p:cNvPicPr>
          <p:nvPr/>
        </p:nvPicPr>
        <p:blipFill>
          <a:blip r:embed="rId3" cstate="print"/>
          <a:stretch>
            <a:fillRect/>
          </a:stretch>
        </p:blipFill>
        <p:spPr>
          <a:xfrm>
            <a:off x="148382" y="3442569"/>
            <a:ext cx="3401863" cy="1700932"/>
          </a:xfrm>
          <a:prstGeom prst="rect">
            <a:avLst/>
          </a:prstGeom>
        </p:spPr>
      </p:pic>
    </p:spTree>
    <p:extLst>
      <p:ext uri="{BB962C8B-B14F-4D97-AF65-F5344CB8AC3E}">
        <p14:creationId xmlns:p14="http://schemas.microsoft.com/office/powerpoint/2010/main" xmlns="" val="1645933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52"/>
                                        </p:tgtEl>
                                        <p:attrNameLst>
                                          <p:attrName>style.visibility</p:attrName>
                                        </p:attrNameLst>
                                      </p:cBhvr>
                                      <p:to>
                                        <p:strVal val="visible"/>
                                      </p:to>
                                    </p:set>
                                    <p:animEffect transition="in" filter="fade">
                                      <p:cBhvr>
                                        <p:cTn id="11" dur="500"/>
                                        <p:tgtEl>
                                          <p:spTgt spid="205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body" idx="4294967295"/>
          </p:nvPr>
        </p:nvSpPr>
        <p:spPr>
          <a:xfrm>
            <a:off x="323850" y="357188"/>
            <a:ext cx="7772400" cy="3086100"/>
          </a:xfrm>
          <a:prstGeom prst="rect">
            <a:avLst/>
          </a:prstGeom>
        </p:spPr>
        <p:txBody>
          <a:bodyPr/>
          <a:lstStyle/>
          <a:p>
            <a:pPr>
              <a:buFont typeface="Wingdings" pitchFamily="2" charset="2"/>
              <a:buNone/>
            </a:pPr>
            <a:r>
              <a:rPr lang="en-US" altLang="zh-TW" sz="4400" dirty="0"/>
              <a:t>                                   </a:t>
            </a:r>
          </a:p>
        </p:txBody>
      </p:sp>
      <p:pic>
        <p:nvPicPr>
          <p:cNvPr id="99331" name="Picture 3" descr="19142_286776884211_51283364211_3562158_710510_n">
            <a:hlinkClick r:id="rId2" action="ppaction://hlinkfile"/>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351802" y="2665451"/>
            <a:ext cx="4716462" cy="23312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文字方塊 2"/>
          <p:cNvSpPr txBox="1"/>
          <p:nvPr/>
        </p:nvSpPr>
        <p:spPr>
          <a:xfrm>
            <a:off x="80388" y="87474"/>
            <a:ext cx="8987876" cy="846386"/>
          </a:xfrm>
          <a:prstGeom prst="rect">
            <a:avLst/>
          </a:prstGeom>
          <a:noFill/>
        </p:spPr>
        <p:txBody>
          <a:bodyPr wrap="square" rtlCol="0">
            <a:spAutoFit/>
          </a:bodyPr>
          <a:lstStyle/>
          <a:p>
            <a:r>
              <a:rPr lang="zh-HK" sz="4000" b="0" i="0" dirty="0" smtClean="0">
                <a:solidFill>
                  <a:srgbClr val="8EB4E3"/>
                </a:solidFill>
                <a:latin typeface="+mn-ea"/>
              </a:rPr>
              <a:t>The ultimate goal </a:t>
            </a:r>
            <a:r>
              <a:rPr lang="en-US" altLang="zh-HK" sz="4000" b="0" i="0" dirty="0" smtClean="0">
                <a:solidFill>
                  <a:srgbClr val="8EB4E3"/>
                </a:solidFill>
                <a:latin typeface="+mn-ea"/>
              </a:rPr>
              <a:t>o</a:t>
            </a:r>
            <a:r>
              <a:rPr lang="zh-HK" sz="4000" b="0" i="0" dirty="0" smtClean="0">
                <a:solidFill>
                  <a:srgbClr val="8EB4E3"/>
                </a:solidFill>
                <a:latin typeface="+mn-ea"/>
              </a:rPr>
              <a:t>f Market America:</a:t>
            </a:r>
            <a:endParaRPr lang="en-US" altLang="zh-TW" sz="700" dirty="0">
              <a:solidFill>
                <a:schemeClr val="bg2">
                  <a:lumMod val="50000"/>
                </a:schemeClr>
              </a:solidFill>
              <a:latin typeface="+mn-ea"/>
            </a:endParaRPr>
          </a:p>
          <a:p>
            <a:endParaRPr lang="en-US" altLang="zh-TW" sz="900" dirty="0">
              <a:solidFill>
                <a:schemeClr val="bg2">
                  <a:lumMod val="50000"/>
                </a:schemeClr>
              </a:solidFill>
              <a:latin typeface="+mn-ea"/>
            </a:endParaRPr>
          </a:p>
        </p:txBody>
      </p:sp>
      <p:sp>
        <p:nvSpPr>
          <p:cNvPr id="2" name="TextBox 1"/>
          <p:cNvSpPr txBox="1"/>
          <p:nvPr/>
        </p:nvSpPr>
        <p:spPr>
          <a:xfrm>
            <a:off x="4351803" y="1501717"/>
            <a:ext cx="4247445" cy="523220"/>
          </a:xfrm>
          <a:prstGeom prst="rect">
            <a:avLst/>
          </a:prstGeom>
          <a:noFill/>
        </p:spPr>
        <p:txBody>
          <a:bodyPr wrap="none" rtlCol="0">
            <a:spAutoFit/>
          </a:bodyPr>
          <a:lstStyle/>
          <a:p>
            <a:r>
              <a:rPr lang="en-US" altLang="zh-HK" sz="2800" dirty="0">
                <a:latin typeface="+mn-ea"/>
              </a:rPr>
              <a:t> </a:t>
            </a:r>
            <a:r>
              <a:rPr lang="en-US" altLang="zh-HK" sz="2800" b="1" dirty="0">
                <a:solidFill>
                  <a:srgbClr val="FFFF00"/>
                </a:solidFill>
                <a:latin typeface="+mn-ea"/>
              </a:rPr>
              <a:t>(Growth of 1000 times)</a:t>
            </a:r>
            <a:endParaRPr lang="en-US" sz="2800" dirty="0">
              <a:latin typeface="+mn-ea"/>
            </a:endParaRPr>
          </a:p>
        </p:txBody>
      </p:sp>
      <p:sp>
        <p:nvSpPr>
          <p:cNvPr id="4" name="TextBox 3"/>
          <p:cNvSpPr txBox="1"/>
          <p:nvPr/>
        </p:nvSpPr>
        <p:spPr>
          <a:xfrm>
            <a:off x="80388" y="2180702"/>
            <a:ext cx="3311548" cy="523220"/>
          </a:xfrm>
          <a:prstGeom prst="rect">
            <a:avLst/>
          </a:prstGeom>
          <a:noFill/>
        </p:spPr>
        <p:txBody>
          <a:bodyPr wrap="none" rtlCol="0">
            <a:spAutoFit/>
          </a:bodyPr>
          <a:lstStyle/>
          <a:p>
            <a:r>
              <a:rPr lang="en-US" altLang="zh-HK" sz="2800" dirty="0" smtClean="0">
                <a:solidFill>
                  <a:srgbClr val="FFFFFF"/>
                </a:solidFill>
                <a:latin typeface="+mn-ea"/>
              </a:rPr>
              <a:t> 2</a:t>
            </a:r>
            <a:r>
              <a:rPr lang="en-US" altLang="zh-HK" sz="2800" dirty="0">
                <a:solidFill>
                  <a:srgbClr val="FFFFFF"/>
                </a:solidFill>
                <a:latin typeface="+mn-ea"/>
              </a:rPr>
              <a:t>. </a:t>
            </a:r>
            <a:r>
              <a:rPr lang="en-US" altLang="zh-HK" sz="2800" dirty="0">
                <a:solidFill>
                  <a:srgbClr val="FF0000"/>
                </a:solidFill>
                <a:latin typeface="+mn-ea"/>
              </a:rPr>
              <a:t>25000 </a:t>
            </a:r>
            <a:r>
              <a:rPr lang="en-US" altLang="zh-HK" sz="2800" dirty="0" smtClean="0">
                <a:latin typeface="+mn-ea"/>
              </a:rPr>
              <a:t>Directors</a:t>
            </a:r>
            <a:endParaRPr lang="en-US" sz="2800" dirty="0">
              <a:latin typeface="+mn-ea"/>
            </a:endParaRPr>
          </a:p>
        </p:txBody>
      </p:sp>
      <p:sp>
        <p:nvSpPr>
          <p:cNvPr id="6" name="TextBox 5"/>
          <p:cNvSpPr txBox="1"/>
          <p:nvPr/>
        </p:nvSpPr>
        <p:spPr>
          <a:xfrm>
            <a:off x="80389" y="809220"/>
            <a:ext cx="8957901" cy="830997"/>
          </a:xfrm>
          <a:prstGeom prst="rect">
            <a:avLst/>
          </a:prstGeom>
          <a:noFill/>
        </p:spPr>
        <p:txBody>
          <a:bodyPr wrap="none" rtlCol="0">
            <a:spAutoFit/>
          </a:bodyPr>
          <a:lstStyle/>
          <a:p>
            <a:r>
              <a:rPr lang="en-US" altLang="zh-HK" sz="2800" dirty="0">
                <a:solidFill>
                  <a:srgbClr val="FFFFFF"/>
                </a:solidFill>
                <a:latin typeface="+mn-ea"/>
              </a:rPr>
              <a:t>1. US$100 million/day  </a:t>
            </a:r>
            <a:r>
              <a:rPr lang="zh-HK" altLang="en-US" sz="2800" b="1" dirty="0">
                <a:solidFill>
                  <a:srgbClr val="FFFFFF"/>
                </a:solidFill>
                <a:latin typeface="+mn-ea"/>
              </a:rPr>
              <a:t>→</a:t>
            </a:r>
            <a:r>
              <a:rPr lang="zh-HK" altLang="en-US" sz="4800" dirty="0">
                <a:solidFill>
                  <a:srgbClr val="FF0000"/>
                </a:solidFill>
                <a:latin typeface="+mn-ea"/>
              </a:rPr>
              <a:t> </a:t>
            </a:r>
            <a:r>
              <a:rPr lang="en-US" altLang="zh-HK" sz="4000" dirty="0">
                <a:solidFill>
                  <a:srgbClr val="FF0000"/>
                </a:solidFill>
                <a:latin typeface="+mn-ea"/>
              </a:rPr>
              <a:t>US$10 billion</a:t>
            </a:r>
            <a:r>
              <a:rPr lang="en-US" altLang="zh-HK" sz="4000" dirty="0">
                <a:latin typeface="+mn-ea"/>
              </a:rPr>
              <a:t>/day</a:t>
            </a:r>
            <a:r>
              <a:rPr lang="zh-HK" altLang="en-US" sz="4000" dirty="0">
                <a:solidFill>
                  <a:srgbClr val="FF0000"/>
                </a:solidFill>
                <a:latin typeface="+mn-ea"/>
              </a:rPr>
              <a:t> </a:t>
            </a:r>
          </a:p>
        </p:txBody>
      </p:sp>
      <p:sp>
        <p:nvSpPr>
          <p:cNvPr id="5" name="Rectangle 4"/>
          <p:cNvSpPr/>
          <p:nvPr/>
        </p:nvSpPr>
        <p:spPr>
          <a:xfrm>
            <a:off x="781594" y="2665451"/>
            <a:ext cx="3552254" cy="523220"/>
          </a:xfrm>
          <a:prstGeom prst="rect">
            <a:avLst/>
          </a:prstGeom>
        </p:spPr>
        <p:txBody>
          <a:bodyPr wrap="none">
            <a:spAutoFit/>
          </a:bodyPr>
          <a:lstStyle/>
          <a:p>
            <a:r>
              <a:rPr lang="en-US" altLang="zh-HK" sz="2800" b="1" dirty="0">
                <a:solidFill>
                  <a:srgbClr val="FFFF00"/>
                </a:solidFill>
                <a:latin typeface="+mn-ea"/>
              </a:rPr>
              <a:t>($138,000/4 weeks)</a:t>
            </a:r>
          </a:p>
        </p:txBody>
      </p:sp>
    </p:spTree>
    <p:extLst>
      <p:ext uri="{BB962C8B-B14F-4D97-AF65-F5344CB8AC3E}">
        <p14:creationId xmlns:p14="http://schemas.microsoft.com/office/powerpoint/2010/main" xmlns="" val="281845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資料庫圖表 2"/>
          <p:cNvGraphicFramePr/>
          <p:nvPr>
            <p:extLst>
              <p:ext uri="{D42A27DB-BD31-4B8C-83A1-F6EECF244321}">
                <p14:modId xmlns:p14="http://schemas.microsoft.com/office/powerpoint/2010/main" xmlns="" val="1470419930"/>
              </p:ext>
            </p:extLst>
          </p:nvPr>
        </p:nvGraphicFramePr>
        <p:xfrm>
          <a:off x="0" y="1521231"/>
          <a:ext cx="9144000" cy="36918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文字方塊 3"/>
          <p:cNvSpPr txBox="1"/>
          <p:nvPr/>
        </p:nvSpPr>
        <p:spPr>
          <a:xfrm>
            <a:off x="0" y="360201"/>
            <a:ext cx="9144000" cy="1661830"/>
          </a:xfrm>
          <a:prstGeom prst="rect">
            <a:avLst/>
          </a:prstGeom>
          <a:noFill/>
        </p:spPr>
        <p:txBody>
          <a:bodyPr wrap="square" lIns="91278" tIns="45639" rIns="91278" bIns="45639" rtlCol="0">
            <a:spAutoFit/>
          </a:bodyPr>
          <a:lstStyle/>
          <a:p>
            <a:pPr algn="ctr" defTabSz="410037" fontAlgn="base" hangingPunct="0">
              <a:spcBef>
                <a:spcPct val="0"/>
              </a:spcBef>
              <a:spcAft>
                <a:spcPct val="0"/>
              </a:spcAft>
            </a:pPr>
            <a:r>
              <a:rPr lang="en-US" altLang="zh-HK" sz="3400" b="1" dirty="0">
                <a:solidFill>
                  <a:srgbClr val="FFFF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4-win C</a:t>
            </a:r>
            <a:r>
              <a:rPr lang="en-US" altLang="zh-HK" sz="3400" b="1" dirty="0" smtClean="0">
                <a:solidFill>
                  <a:srgbClr val="FFFF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oncept of S</a:t>
            </a:r>
            <a:r>
              <a:rPr lang="zh-HK" sz="3400" b="1" i="0" dirty="0" smtClean="0">
                <a:solidFill>
                  <a:srgbClr val="FFFF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HOP.COM </a:t>
            </a:r>
            <a:endParaRPr lang="en-US" altLang="zh-HK" sz="3400" b="1" i="0" dirty="0" smtClean="0">
              <a:solidFill>
                <a:srgbClr val="FFFF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defTabSz="410037" fontAlgn="base" hangingPunct="0">
              <a:spcBef>
                <a:spcPct val="0"/>
              </a:spcBef>
              <a:spcAft>
                <a:spcPct val="0"/>
              </a:spcAft>
            </a:pPr>
            <a:r>
              <a:rPr lang="zh-HK" sz="3400" b="1" i="0" dirty="0" smtClean="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Accelerate the formation of a new econom</a:t>
            </a:r>
            <a:r>
              <a:rPr lang="en-US" altLang="zh-HK" sz="34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y</a:t>
            </a:r>
            <a:r>
              <a:rPr lang="zh-HK" sz="3400" b="1" i="0" dirty="0" smtClean="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mode</a:t>
            </a:r>
          </a:p>
        </p:txBody>
      </p:sp>
    </p:spTree>
    <p:extLst>
      <p:ext uri="{BB962C8B-B14F-4D97-AF65-F5344CB8AC3E}">
        <p14:creationId xmlns:p14="http://schemas.microsoft.com/office/powerpoint/2010/main" xmlns="" val="147870540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2" cstate="print"/>
          <a:stretch>
            <a:fillRect/>
          </a:stretch>
        </p:blipFill>
        <p:spPr>
          <a:xfrm>
            <a:off x="-792" y="187023"/>
            <a:ext cx="9144793" cy="4956478"/>
          </a:xfrm>
          <a:prstGeom prst="rect">
            <a:avLst/>
          </a:prstGeom>
        </p:spPr>
      </p:pic>
      <p:sp>
        <p:nvSpPr>
          <p:cNvPr id="2" name="AutoShape 2" descr="登山图片"/>
          <p:cNvSpPr>
            <a:spLocks noChangeAspect="1" noChangeArrowheads="1"/>
          </p:cNvSpPr>
          <p:nvPr/>
        </p:nvSpPr>
        <p:spPr bwMode="auto">
          <a:xfrm>
            <a:off x="38395" y="-194155"/>
            <a:ext cx="304800" cy="2286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solidFill>
                <a:prstClr val="black"/>
              </a:solidFill>
            </a:endParaRPr>
          </a:p>
        </p:txBody>
      </p:sp>
      <p:grpSp>
        <p:nvGrpSpPr>
          <p:cNvPr id="10" name="Group 9"/>
          <p:cNvGrpSpPr/>
          <p:nvPr/>
        </p:nvGrpSpPr>
        <p:grpSpPr>
          <a:xfrm>
            <a:off x="293872" y="148202"/>
            <a:ext cx="8240528" cy="3591298"/>
            <a:chOff x="293872" y="168275"/>
            <a:chExt cx="8240528" cy="4788397"/>
          </a:xfrm>
        </p:grpSpPr>
        <p:pic>
          <p:nvPicPr>
            <p:cNvPr id="4" name="圖片 3"/>
            <p:cNvPicPr>
              <a:picLocks noChangeAspect="1"/>
            </p:cNvPicPr>
            <p:nvPr/>
          </p:nvPicPr>
          <p:blipFill>
            <a:blip r:embed="rId3" cstate="print"/>
            <a:stretch>
              <a:fillRect/>
            </a:stretch>
          </p:blipFill>
          <p:spPr>
            <a:xfrm>
              <a:off x="368300" y="249363"/>
              <a:ext cx="8166100" cy="4684876"/>
            </a:xfrm>
            <a:prstGeom prst="rect">
              <a:avLst/>
            </a:prstGeom>
          </p:spPr>
        </p:pic>
        <p:sp>
          <p:nvSpPr>
            <p:cNvPr id="6" name="Oval 5"/>
            <p:cNvSpPr/>
            <p:nvPr/>
          </p:nvSpPr>
          <p:spPr>
            <a:xfrm>
              <a:off x="6858000" y="168275"/>
              <a:ext cx="1560786" cy="1547906"/>
            </a:xfrm>
            <a:prstGeom prst="ellipse">
              <a:avLst/>
            </a:prstGeom>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smtClean="0"/>
                <a:t>Create new economy mode</a:t>
              </a:r>
              <a:endParaRPr lang="en-US" b="1" dirty="0"/>
            </a:p>
          </p:txBody>
        </p:sp>
        <p:sp>
          <p:nvSpPr>
            <p:cNvPr id="7" name="Oval 6"/>
            <p:cNvSpPr/>
            <p:nvPr/>
          </p:nvSpPr>
          <p:spPr>
            <a:xfrm>
              <a:off x="4708635" y="1219309"/>
              <a:ext cx="1560786" cy="1547906"/>
            </a:xfrm>
            <a:prstGeom prst="ellipse">
              <a:avLst/>
            </a:prstGeom>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b="1" dirty="0" smtClean="0">
                  <a:solidFill>
                    <a:schemeClr val="bg1"/>
                  </a:solidFill>
                </a:rPr>
                <a:t>Shopping Annuity</a:t>
              </a:r>
              <a:endParaRPr lang="en-US" b="1" dirty="0">
                <a:solidFill>
                  <a:schemeClr val="bg1"/>
                </a:solidFill>
              </a:endParaRPr>
            </a:p>
          </p:txBody>
        </p:sp>
        <p:sp>
          <p:nvSpPr>
            <p:cNvPr id="8" name="Oval 7"/>
            <p:cNvSpPr/>
            <p:nvPr/>
          </p:nvSpPr>
          <p:spPr>
            <a:xfrm>
              <a:off x="2617076" y="2291364"/>
              <a:ext cx="1631073" cy="1616308"/>
            </a:xfrm>
            <a:prstGeom prst="ellipse">
              <a:avLst/>
            </a:prstGeom>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1600" b="1" dirty="0" smtClean="0"/>
                <a:t>Advertising Bonus program</a:t>
              </a:r>
              <a:endParaRPr lang="en-US" sz="1600" b="1" dirty="0"/>
            </a:p>
          </p:txBody>
        </p:sp>
        <p:sp>
          <p:nvSpPr>
            <p:cNvPr id="9" name="Oval 8"/>
            <p:cNvSpPr/>
            <p:nvPr/>
          </p:nvSpPr>
          <p:spPr>
            <a:xfrm>
              <a:off x="293872" y="3408766"/>
              <a:ext cx="1560786" cy="1547906"/>
            </a:xfrm>
            <a:prstGeom prst="ellipse">
              <a:avLst/>
            </a:prstGeom>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smtClean="0"/>
                <a:t>Shopping Website</a:t>
              </a:r>
              <a:endParaRPr lang="en-US" b="1" dirty="0"/>
            </a:p>
          </p:txBody>
        </p:sp>
      </p:grpSp>
    </p:spTree>
    <p:extLst>
      <p:ext uri="{BB962C8B-B14F-4D97-AF65-F5344CB8AC3E}">
        <p14:creationId xmlns:p14="http://schemas.microsoft.com/office/powerpoint/2010/main" xmlns="" val="133938842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368844" y="642938"/>
            <a:ext cx="5775158" cy="3857626"/>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66"/>
            <a:endParaRPr lang="en-US" sz="1400" kern="0" dirty="0">
              <a:solidFill>
                <a:srgbClr val="92D050"/>
              </a:solidFill>
            </a:endParaRPr>
          </a:p>
        </p:txBody>
      </p:sp>
      <p:pic>
        <p:nvPicPr>
          <p:cNvPr id="7" name="Picture 6"/>
          <p:cNvPicPr>
            <a:picLocks noChangeAspect="1"/>
          </p:cNvPicPr>
          <p:nvPr/>
        </p:nvPicPr>
        <p:blipFill>
          <a:blip r:embed="rId3" cstate="print">
            <a:alphaModFix amt="5000"/>
            <a:extLst>
              <a:ext uri="{28A0092B-C50C-407E-A947-70E740481C1C}">
                <a14:useLocalDpi xmlns:a14="http://schemas.microsoft.com/office/drawing/2010/main" xmlns="" val="0"/>
              </a:ext>
            </a:extLst>
          </a:blip>
          <a:stretch>
            <a:fillRect/>
          </a:stretch>
        </p:blipFill>
        <p:spPr>
          <a:xfrm>
            <a:off x="4839732" y="1352112"/>
            <a:ext cx="2868410" cy="2220705"/>
          </a:xfrm>
          <a:prstGeom prst="rect">
            <a:avLst/>
          </a:prstGeom>
        </p:spPr>
      </p:pic>
      <p:sp>
        <p:nvSpPr>
          <p:cNvPr id="8" name="Title 1"/>
          <p:cNvSpPr>
            <a:spLocks noGrp="1"/>
          </p:cNvSpPr>
          <p:nvPr>
            <p:ph type="title"/>
          </p:nvPr>
        </p:nvSpPr>
        <p:spPr>
          <a:xfrm>
            <a:off x="19362" y="2157918"/>
            <a:ext cx="3349480" cy="497309"/>
          </a:xfrm>
        </p:spPr>
        <p:txBody>
          <a:bodyPr>
            <a:noAutofit/>
          </a:bodyPr>
          <a:lstStyle/>
          <a:p>
            <a:pPr algn="ctr"/>
            <a:r>
              <a:rPr lang="zh-HK" sz="3600" b="0" i="0" dirty="0" smtClean="0">
                <a:solidFill>
                  <a:srgbClr val="00B0F0"/>
                </a:solidFill>
                <a:ea typeface="SimSun" pitchFamily="18" charset="0"/>
              </a:rPr>
              <a:t>WHAT </a:t>
            </a:r>
            <a:r>
              <a:rPr lang="x-none" sz="3600" dirty="0" smtClean="0"/>
              <a:t/>
            </a:r>
            <a:br>
              <a:rPr lang="x-none" sz="3600" dirty="0" smtClean="0"/>
            </a:br>
            <a:r>
              <a:rPr lang="zh-HK" sz="3600" b="0" i="0" dirty="0" smtClean="0">
                <a:solidFill>
                  <a:srgbClr val="00B0F0"/>
                </a:solidFill>
                <a:ea typeface="SimSun" pitchFamily="18" charset="0"/>
              </a:rPr>
              <a:t>IS </a:t>
            </a:r>
            <a:r>
              <a:rPr lang="x-none" sz="3600" dirty="0" smtClean="0"/>
              <a:t/>
            </a:r>
            <a:br>
              <a:rPr lang="x-none" sz="3600" dirty="0" smtClean="0"/>
            </a:br>
            <a:r>
              <a:rPr lang="zh-HK" sz="3600" b="0" i="0" dirty="0" smtClean="0">
                <a:solidFill>
                  <a:srgbClr val="00B0F0"/>
                </a:solidFill>
                <a:ea typeface="SimSun" pitchFamily="18" charset="0"/>
              </a:rPr>
              <a:t>A</a:t>
            </a:r>
            <a:r>
              <a:rPr lang="x-none" sz="3600" dirty="0" smtClean="0"/>
              <a:t/>
            </a:r>
            <a:br>
              <a:rPr lang="x-none" sz="3600" dirty="0" smtClean="0"/>
            </a:br>
            <a:r>
              <a:rPr lang="zh-HK" sz="3600" b="0" i="0" dirty="0" smtClean="0">
                <a:solidFill>
                  <a:srgbClr val="00B0F0"/>
                </a:solidFill>
                <a:ea typeface="SimSun" pitchFamily="18" charset="0"/>
              </a:rPr>
              <a:t> SHOPPING </a:t>
            </a:r>
            <a:r>
              <a:rPr lang="x-none" sz="3600" dirty="0" smtClean="0"/>
              <a:t/>
            </a:r>
            <a:br>
              <a:rPr lang="x-none" sz="3600" dirty="0" smtClean="0"/>
            </a:br>
            <a:r>
              <a:rPr lang="zh-HK" sz="3600" b="0" i="0" dirty="0" smtClean="0">
                <a:solidFill>
                  <a:srgbClr val="00B0F0"/>
                </a:solidFill>
                <a:ea typeface="SimSun" pitchFamily="18" charset="0"/>
              </a:rPr>
              <a:t>ANNUITY? </a:t>
            </a:r>
          </a:p>
        </p:txBody>
      </p:sp>
      <p:sp>
        <p:nvSpPr>
          <p:cNvPr id="3" name="Rectangle 2"/>
          <p:cNvSpPr/>
          <p:nvPr/>
        </p:nvSpPr>
        <p:spPr>
          <a:xfrm>
            <a:off x="3368843" y="832813"/>
            <a:ext cx="5775157" cy="3477875"/>
          </a:xfrm>
          <a:prstGeom prst="rect">
            <a:avLst/>
          </a:prstGeom>
        </p:spPr>
        <p:txBody>
          <a:bodyPr wrap="square">
            <a:spAutoFit/>
          </a:bodyPr>
          <a:lstStyle/>
          <a:p>
            <a:pPr algn="ctr" defTabSz="457178"/>
            <a:r>
              <a:rPr lang="zh-HK" sz="2000" b="0" i="0" dirty="0" smtClean="0">
                <a:solidFill>
                  <a:srgbClr val="FFFFFF"/>
                </a:solidFill>
                <a:ea typeface="SimSun" pitchFamily="18" charset="0"/>
              </a:rPr>
              <a:t>THE </a:t>
            </a:r>
            <a:r>
              <a:rPr lang="zh-HK" sz="2000" b="0" i="0" dirty="0" smtClean="0">
                <a:solidFill>
                  <a:srgbClr val="16B0F0"/>
                </a:solidFill>
                <a:ea typeface="SimSun" pitchFamily="18" charset="0"/>
              </a:rPr>
              <a:t>SHOPPING ANNUITY </a:t>
            </a:r>
            <a:r>
              <a:rPr lang="zh-HK" sz="2000" b="0" i="0" dirty="0" smtClean="0">
                <a:solidFill>
                  <a:srgbClr val="FFFFFF"/>
                </a:solidFill>
                <a:ea typeface="SimSun" pitchFamily="18" charset="0"/>
              </a:rPr>
              <a:t>IS A REVOLUTIONARY CONCEPT THAT HELPS SMART SHOPPERS CONVERT THEIR </a:t>
            </a:r>
            <a:r>
              <a:rPr lang="zh-HK" sz="2000" b="0" i="0" dirty="0" smtClean="0">
                <a:solidFill>
                  <a:srgbClr val="16B0F0"/>
                </a:solidFill>
                <a:ea typeface="SimSun" pitchFamily="18" charset="0"/>
              </a:rPr>
              <a:t>SPENDING INTO EARNING </a:t>
            </a:r>
            <a:r>
              <a:rPr lang="zh-HK" sz="2000" b="0" i="0" dirty="0" smtClean="0">
                <a:solidFill>
                  <a:srgbClr val="FFFFFF"/>
                </a:solidFill>
                <a:ea typeface="SimSun" pitchFamily="18" charset="0"/>
              </a:rPr>
              <a:t>THROUGH SHOP•COM. UNLIKE A TYPICAL ANNUITY FROM A BANK OR INSURANCE CO., YOU DON'T HAVE TO INVEST A MASSIVE AMOUNT OF MONEY TO GET STARTED - YOUR INVESTMENT IS WHAT YOU ALREADY SPEND ON EVERYDAY PURCHASES. BY SHOPPING THROUGH SHOP•COM YOU CAN EARN UP TO 50% CASH BACK. </a:t>
            </a:r>
            <a:r>
              <a:rPr lang="zh-HK" sz="2000" b="0" i="0" dirty="0" smtClean="0">
                <a:solidFill>
                  <a:srgbClr val="16B0F0"/>
                </a:solidFill>
                <a:ea typeface="SimSun" pitchFamily="18" charset="0"/>
              </a:rPr>
              <a:t>CONVERT YOUR SPENDING INTO EARNING</a:t>
            </a:r>
            <a:r>
              <a:rPr lang="zh-HK" sz="2000" b="0" i="0" dirty="0" smtClean="0">
                <a:solidFill>
                  <a:srgbClr val="FFFFFF"/>
                </a:solidFill>
                <a:ea typeface="SimSun" pitchFamily="18" charset="0"/>
              </a:rPr>
              <a:t>. </a:t>
            </a:r>
          </a:p>
        </p:txBody>
      </p:sp>
    </p:spTree>
    <p:extLst>
      <p:ext uri="{BB962C8B-B14F-4D97-AF65-F5344CB8AC3E}">
        <p14:creationId xmlns:p14="http://schemas.microsoft.com/office/powerpoint/2010/main" xmlns="" val="730433350"/>
      </p:ext>
    </p:extLst>
  </p:cSld>
  <p:clrMapOvr>
    <a:masterClrMapping/>
  </p:clrMapOvr>
  <mc:AlternateContent xmlns:mc="http://schemas.openxmlformats.org/markup-compatibility/2006">
    <mc:Choice xmlns:p14="http://schemas.microsoft.com/office/powerpoint/2010/main" xmlns="" Requires="p14">
      <p:transition spd="slow" p14:dur="1250">
        <p14:flythrough/>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圓角矩形 6"/>
          <p:cNvSpPr/>
          <p:nvPr/>
        </p:nvSpPr>
        <p:spPr>
          <a:xfrm>
            <a:off x="729978" y="1477112"/>
            <a:ext cx="7581417" cy="1305032"/>
          </a:xfrm>
          <a:prstGeom prst="roundRect">
            <a:avLst>
              <a:gd name="adj" fmla="val 7387"/>
            </a:avLst>
          </a:prstGeom>
          <a:solidFill>
            <a:schemeClr val="accent4">
              <a:lumMod val="40000"/>
              <a:lumOff val="6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b="1"/>
          </a:p>
        </p:txBody>
      </p:sp>
      <p:sp>
        <p:nvSpPr>
          <p:cNvPr id="6" name="圓角矩形 5"/>
          <p:cNvSpPr/>
          <p:nvPr/>
        </p:nvSpPr>
        <p:spPr>
          <a:xfrm>
            <a:off x="729978" y="3005825"/>
            <a:ext cx="7581417" cy="1777410"/>
          </a:xfrm>
          <a:prstGeom prst="roundRect">
            <a:avLst>
              <a:gd name="adj" fmla="val 7387"/>
            </a:avLst>
          </a:prstGeom>
          <a:solidFill>
            <a:schemeClr val="accent4">
              <a:lumMod val="40000"/>
              <a:lumOff val="6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b="1"/>
          </a:p>
        </p:txBody>
      </p:sp>
      <p:sp>
        <p:nvSpPr>
          <p:cNvPr id="3" name="內容版面配置區 2"/>
          <p:cNvSpPr txBox="1">
            <a:spLocks/>
          </p:cNvSpPr>
          <p:nvPr/>
        </p:nvSpPr>
        <p:spPr>
          <a:xfrm>
            <a:off x="961601" y="1511838"/>
            <a:ext cx="6967831" cy="12008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zh-HK" b="1" i="0" dirty="0" smtClean="0">
                <a:solidFill>
                  <a:srgbClr val="C00000"/>
                </a:solidFill>
                <a:latin typeface="微軟正黑體" panose="020B0604030504040204" pitchFamily="34" charset="-120"/>
                <a:ea typeface="微軟正黑體" panose="020B0604030504040204" pitchFamily="34" charset="-120"/>
              </a:rPr>
              <a:t>Definite </a:t>
            </a:r>
            <a:r>
              <a:rPr lang="zh-HK" b="1" i="0" dirty="0" smtClean="0">
                <a:solidFill>
                  <a:srgbClr val="C00000"/>
                </a:solidFill>
                <a:latin typeface="微軟正黑體" panose="020B0604030504040204" pitchFamily="34" charset="-120"/>
                <a:ea typeface="微軟正黑體" panose="020B0604030504040204" pitchFamily="34" charset="-120"/>
              </a:rPr>
              <a:t>period</a:t>
            </a:r>
            <a:r>
              <a:rPr lang="en-US" altLang="zh-HK" b="1" i="0" dirty="0" smtClean="0">
                <a:solidFill>
                  <a:srgbClr val="C00000"/>
                </a:solidFill>
                <a:latin typeface="微軟正黑體" panose="020B0604030504040204" pitchFamily="34" charset="-120"/>
                <a:ea typeface="微軟正黑體" panose="020B0604030504040204" pitchFamily="34" charset="-120"/>
              </a:rPr>
              <a:t>s</a:t>
            </a:r>
            <a:r>
              <a:rPr lang="zh-HK" b="1" i="0" dirty="0" smtClean="0">
                <a:solidFill>
                  <a:srgbClr val="C00000"/>
                </a:solidFill>
                <a:latin typeface="微軟正黑體" panose="020B0604030504040204" pitchFamily="34" charset="-120"/>
                <a:ea typeface="微軟正黑體" panose="020B0604030504040204" pitchFamily="34" charset="-120"/>
              </a:rPr>
              <a:t>! </a:t>
            </a:r>
          </a:p>
          <a:p>
            <a:pPr marL="0" indent="0">
              <a:buNone/>
            </a:pPr>
            <a:r>
              <a:rPr lang="zh-HK" sz="2000" b="1" i="0" dirty="0" smtClean="0">
                <a:solidFill>
                  <a:srgbClr val="000000"/>
                </a:solidFill>
                <a:latin typeface="微軟正黑體" panose="020B0604030504040204" pitchFamily="34" charset="-120"/>
                <a:ea typeface="微軟正黑體" panose="020B0604030504040204" pitchFamily="34" charset="-120"/>
              </a:rPr>
              <a:t>Jan. 1 - Mar. 31   </a:t>
            </a:r>
            <a:r>
              <a:rPr lang="en-US" altLang="zh-HK" sz="2000" b="1" i="0" dirty="0" smtClean="0">
                <a:solidFill>
                  <a:srgbClr val="000000"/>
                </a:solidFill>
                <a:latin typeface="微軟正黑體" panose="020B0604030504040204" pitchFamily="34" charset="-120"/>
                <a:ea typeface="微軟正黑體" panose="020B0604030504040204" pitchFamily="34" charset="-120"/>
              </a:rPr>
              <a:t>                     </a:t>
            </a:r>
            <a:r>
              <a:rPr lang="zh-HK" sz="2000" b="1" i="0" dirty="0" smtClean="0">
                <a:solidFill>
                  <a:srgbClr val="000000"/>
                </a:solidFill>
                <a:latin typeface="微軟正黑體" panose="020B0604030504040204" pitchFamily="34" charset="-120"/>
                <a:ea typeface="微軟正黑體" panose="020B0604030504040204" pitchFamily="34" charset="-120"/>
              </a:rPr>
              <a:t>Apr. 1 - Jun. 30</a:t>
            </a:r>
          </a:p>
          <a:p>
            <a:pPr marL="0" indent="0">
              <a:buNone/>
            </a:pPr>
            <a:r>
              <a:rPr lang="zh-HK" sz="2000" b="1" i="0" dirty="0" smtClean="0">
                <a:solidFill>
                  <a:srgbClr val="000000"/>
                </a:solidFill>
                <a:latin typeface="微軟正黑體" panose="020B0604030504040204" pitchFamily="34" charset="-120"/>
                <a:ea typeface="微軟正黑體" panose="020B0604030504040204" pitchFamily="34" charset="-120"/>
              </a:rPr>
              <a:t>Jul. 1 - Sep. 30   </a:t>
            </a:r>
            <a:r>
              <a:rPr lang="en-US" altLang="zh-HK" sz="2000" b="1" i="0" dirty="0" smtClean="0">
                <a:solidFill>
                  <a:srgbClr val="000000"/>
                </a:solidFill>
                <a:latin typeface="微軟正黑體" panose="020B0604030504040204" pitchFamily="34" charset="-120"/>
                <a:ea typeface="微軟正黑體" panose="020B0604030504040204" pitchFamily="34" charset="-120"/>
              </a:rPr>
              <a:t>                      </a:t>
            </a:r>
            <a:r>
              <a:rPr lang="zh-HK" sz="2000" b="1" i="0" dirty="0" smtClean="0">
                <a:solidFill>
                  <a:srgbClr val="000000"/>
                </a:solidFill>
                <a:latin typeface="微軟正黑體" panose="020B0604030504040204" pitchFamily="34" charset="-120"/>
                <a:ea typeface="微軟正黑體" panose="020B0604030504040204" pitchFamily="34" charset="-120"/>
              </a:rPr>
              <a:t>Oct. 1 - Dec. 31</a:t>
            </a:r>
          </a:p>
          <a:p>
            <a:pPr marL="0" indent="0">
              <a:buFont typeface="Arial" panose="020B0604020202020204" pitchFamily="34" charset="0"/>
              <a:buNone/>
            </a:pPr>
            <a:endParaRPr lang="zh-TW" altLang="en-US" sz="4000" b="1" dirty="0">
              <a:latin typeface="微軟正黑體" panose="020B0604030504040204" pitchFamily="34" charset="-120"/>
              <a:ea typeface="微軟正黑體" panose="020B0604030504040204" pitchFamily="34" charset="-120"/>
            </a:endParaRPr>
          </a:p>
        </p:txBody>
      </p:sp>
      <p:sp>
        <p:nvSpPr>
          <p:cNvPr id="5" name="矩形 4"/>
          <p:cNvSpPr/>
          <p:nvPr/>
        </p:nvSpPr>
        <p:spPr>
          <a:xfrm>
            <a:off x="729978" y="3063533"/>
            <a:ext cx="7581417" cy="1754326"/>
          </a:xfrm>
          <a:prstGeom prst="rect">
            <a:avLst/>
          </a:prstGeom>
        </p:spPr>
        <p:txBody>
          <a:bodyPr wrap="square">
            <a:spAutoFit/>
          </a:bodyPr>
          <a:lstStyle/>
          <a:p>
            <a:pPr marL="109728"/>
            <a:r>
              <a:rPr lang="en-US" altLang="zh-HK" sz="2800" b="1" i="0" dirty="0" smtClean="0">
                <a:solidFill>
                  <a:srgbClr val="C00000"/>
                </a:solidFill>
                <a:latin typeface="微軟正黑體" panose="020B0604030504040204" pitchFamily="34" charset="-120"/>
                <a:ea typeface="微軟正黑體" panose="020B0604030504040204" pitchFamily="34" charset="-120"/>
              </a:rPr>
              <a:t>Simple </a:t>
            </a:r>
            <a:r>
              <a:rPr lang="zh-HK" sz="2800" b="1" i="0" dirty="0" smtClean="0">
                <a:solidFill>
                  <a:srgbClr val="C00000"/>
                </a:solidFill>
                <a:latin typeface="微軟正黑體" panose="020B0604030504040204" pitchFamily="34" charset="-120"/>
                <a:ea typeface="微軟正黑體" panose="020B0604030504040204" pitchFamily="34" charset="-120"/>
              </a:rPr>
              <a:t>requirement</a:t>
            </a:r>
            <a:r>
              <a:rPr lang="en-US" altLang="zh-HK" sz="2800" b="1" i="0" dirty="0" smtClean="0">
                <a:solidFill>
                  <a:srgbClr val="C00000"/>
                </a:solidFill>
                <a:latin typeface="微軟正黑體" panose="020B0604030504040204" pitchFamily="34" charset="-120"/>
                <a:ea typeface="微軟正黑體" panose="020B0604030504040204" pitchFamily="34" charset="-120"/>
              </a:rPr>
              <a:t>s</a:t>
            </a:r>
            <a:r>
              <a:rPr lang="zh-HK" sz="2800" b="1" i="0" dirty="0" smtClean="0">
                <a:solidFill>
                  <a:srgbClr val="C00000"/>
                </a:solidFill>
                <a:latin typeface="微軟正黑體" panose="020B0604030504040204" pitchFamily="34" charset="-120"/>
                <a:ea typeface="微軟正黑體" panose="020B0604030504040204" pitchFamily="34" charset="-120"/>
              </a:rPr>
              <a:t>! </a:t>
            </a:r>
          </a:p>
          <a:p>
            <a:pPr marL="624078" indent="-514350">
              <a:buFont typeface="+mj-lt"/>
              <a:buAutoNum type="arabicPeriod"/>
            </a:pPr>
            <a:r>
              <a:rPr lang="zh-HK" sz="1600" b="1" i="0" dirty="0" smtClean="0">
                <a:solidFill>
                  <a:srgbClr val="000000"/>
                </a:solidFill>
                <a:latin typeface="微軟正黑體" panose="020B0604030504040204" pitchFamily="34" charset="-120"/>
                <a:ea typeface="微軟正黑體" panose="020B0604030504040204" pitchFamily="34" charset="-120"/>
              </a:rPr>
              <a:t>Complete your Shopping Assessment </a:t>
            </a:r>
          </a:p>
          <a:p>
            <a:pPr marL="624078" indent="-514350">
              <a:buFont typeface="+mj-lt"/>
              <a:buAutoNum type="arabicPeriod"/>
            </a:pPr>
            <a:r>
              <a:rPr lang="zh-HK" sz="1600" b="1" i="0" dirty="0" smtClean="0">
                <a:solidFill>
                  <a:srgbClr val="000000"/>
                </a:solidFill>
                <a:latin typeface="微軟正黑體" panose="020B0604030504040204" pitchFamily="34" charset="-120"/>
                <a:ea typeface="微軟正黑體" panose="020B0604030504040204" pitchFamily="34" charset="-120"/>
              </a:rPr>
              <a:t>Complete the target of 1,500 BV for your own purchase of MHK products</a:t>
            </a:r>
          </a:p>
          <a:p>
            <a:pPr marL="624078" indent="-514350">
              <a:buFont typeface="+mj-lt"/>
              <a:buAutoNum type="arabicPeriod"/>
            </a:pPr>
            <a:r>
              <a:rPr lang="zh-HK" sz="1600" b="1" i="0" dirty="0" smtClean="0">
                <a:solidFill>
                  <a:srgbClr val="000000"/>
                </a:solidFill>
                <a:latin typeface="微軟正黑體" panose="020B0604030504040204" pitchFamily="34" charset="-120"/>
                <a:ea typeface="微軟正黑體" panose="020B0604030504040204" pitchFamily="34" charset="-120"/>
              </a:rPr>
              <a:t>Complete the target of </a:t>
            </a:r>
            <a:r>
              <a:rPr lang="en-US" altLang="zh-HK" sz="1600" b="1" i="0" dirty="0" smtClean="0">
                <a:solidFill>
                  <a:srgbClr val="000000"/>
                </a:solidFill>
                <a:latin typeface="微軟正黑體" panose="020B0604030504040204" pitchFamily="34" charset="-120"/>
                <a:ea typeface="微軟正黑體" panose="020B0604030504040204" pitchFamily="34" charset="-120"/>
              </a:rPr>
              <a:t>s</a:t>
            </a:r>
            <a:r>
              <a:rPr lang="zh-HK" sz="1600" b="1" i="0" dirty="0" smtClean="0">
                <a:solidFill>
                  <a:srgbClr val="000000"/>
                </a:solidFill>
                <a:latin typeface="微軟正黑體" panose="020B0604030504040204" pitchFamily="34" charset="-120"/>
                <a:ea typeface="微軟正黑體" panose="020B0604030504040204" pitchFamily="34" charset="-120"/>
              </a:rPr>
              <a:t>hopping </a:t>
            </a:r>
            <a:r>
              <a:rPr lang="en-US" altLang="zh-HK" sz="1600" b="1" i="0" dirty="0" smtClean="0">
                <a:solidFill>
                  <a:srgbClr val="000000"/>
                </a:solidFill>
                <a:latin typeface="微軟正黑體" panose="020B0604030504040204" pitchFamily="34" charset="-120"/>
                <a:ea typeface="微軟正黑體" panose="020B0604030504040204" pitchFamily="34" charset="-120"/>
              </a:rPr>
              <a:t>at</a:t>
            </a:r>
            <a:r>
              <a:rPr lang="zh-HK" sz="1600" b="1" i="0" dirty="0" smtClean="0">
                <a:solidFill>
                  <a:srgbClr val="000000"/>
                </a:solidFill>
                <a:latin typeface="微軟正黑體" panose="020B0604030504040204" pitchFamily="34" charset="-120"/>
                <a:ea typeface="微軟正黑體" panose="020B0604030504040204" pitchFamily="34" charset="-120"/>
              </a:rPr>
              <a:t> local Partner Stores with $23,000</a:t>
            </a:r>
          </a:p>
          <a:p>
            <a:pPr marL="109728"/>
            <a:r>
              <a:rPr lang="en-US" altLang="zh-HK" sz="1400" b="0" i="0" dirty="0" smtClean="0">
                <a:latin typeface="微軟正黑體" panose="020B0604030504040204" pitchFamily="34" charset="-120"/>
                <a:ea typeface="微軟正黑體" panose="020B0604030504040204" pitchFamily="34" charset="-120"/>
              </a:rPr>
              <a:t>	</a:t>
            </a:r>
            <a:r>
              <a:rPr lang="zh-HK" sz="1400" b="0" i="0" dirty="0" smtClean="0">
                <a:latin typeface="微軟正黑體" panose="020B0604030504040204" pitchFamily="34" charset="-120"/>
                <a:ea typeface="微軟正黑體" panose="020B0604030504040204" pitchFamily="34" charset="-120"/>
              </a:rPr>
              <a:t>Shopping for at least </a:t>
            </a:r>
            <a:r>
              <a:rPr lang="en-US" altLang="zh-HK" sz="1400" b="0" i="0" dirty="0" smtClean="0">
                <a:latin typeface="微軟正黑體" panose="020B0604030504040204" pitchFamily="34" charset="-120"/>
                <a:ea typeface="微軟正黑體" panose="020B0604030504040204" pitchFamily="34" charset="-120"/>
              </a:rPr>
              <a:t>HK</a:t>
            </a:r>
            <a:r>
              <a:rPr lang="zh-HK" sz="1400" b="0" i="0" dirty="0" smtClean="0">
                <a:latin typeface="微軟正黑體" panose="020B0604030504040204" pitchFamily="34" charset="-120"/>
                <a:ea typeface="微軟正黑體" panose="020B0604030504040204" pitchFamily="34" charset="-120"/>
              </a:rPr>
              <a:t>$11,500 </a:t>
            </a:r>
            <a:r>
              <a:rPr lang="en-US" altLang="zh-HK" sz="1400" b="0" i="0" dirty="0" smtClean="0">
                <a:latin typeface="微軟正黑體" panose="020B0604030504040204" pitchFamily="34" charset="-120"/>
                <a:ea typeface="微軟正黑體" panose="020B0604030504040204" pitchFamily="34" charset="-120"/>
              </a:rPr>
              <a:t>on your own</a:t>
            </a:r>
            <a:endParaRPr lang="zh-HK" sz="1400" b="0" i="0" dirty="0" smtClean="0">
              <a:latin typeface="微軟正黑體" panose="020B0604030504040204" pitchFamily="34" charset="-120"/>
              <a:ea typeface="微軟正黑體" panose="020B0604030504040204" pitchFamily="34" charset="-120"/>
            </a:endParaRPr>
          </a:p>
        </p:txBody>
      </p:sp>
      <p:sp>
        <p:nvSpPr>
          <p:cNvPr id="14" name="標題 1"/>
          <p:cNvSpPr txBox="1">
            <a:spLocks/>
          </p:cNvSpPr>
          <p:nvPr/>
        </p:nvSpPr>
        <p:spPr>
          <a:xfrm>
            <a:off x="527716" y="543878"/>
            <a:ext cx="8370455" cy="497086"/>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zh-HK" sz="3600" b="1" i="0" dirty="0" smtClean="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Start up </a:t>
            </a:r>
            <a:r>
              <a:rPr lang="zh-HK" sz="2400" b="1" i="0"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your Shopping Annuity</a:t>
            </a:r>
            <a:r>
              <a:rPr lang="en-US" altLang="zh-HK" sz="2400" b="1" i="0"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(2014Q4)</a:t>
            </a:r>
            <a:endParaRPr lang="zh-HK" sz="2400" b="1" i="0"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cxnSp>
        <p:nvCxnSpPr>
          <p:cNvPr id="15" name="直線接點 14"/>
          <p:cNvCxnSpPr/>
          <p:nvPr/>
        </p:nvCxnSpPr>
        <p:spPr>
          <a:xfrm>
            <a:off x="777186" y="1178542"/>
            <a:ext cx="7871514" cy="2558"/>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xmlns="" val="46483758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out)">
                                      <p:cBhvr>
                                        <p:cTn id="7" dur="1000"/>
                                        <p:tgtEl>
                                          <p:spTgt spid="7"/>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out)">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32"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out)">
                                      <p:cBhvr>
                                        <p:cTn id="15" dur="1000"/>
                                        <p:tgtEl>
                                          <p:spTgt spid="6"/>
                                        </p:tgtEl>
                                      </p:cBhvr>
                                    </p:animEffect>
                                  </p:childTnLst>
                                </p:cTn>
                              </p:par>
                              <p:par>
                                <p:cTn id="16" presetID="6" presetClass="entr" presetSubtype="32"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out)">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3" grpId="0"/>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3&quot;/&gt;&lt;lineCharCount val=&quot;23&quot;/&gt;&lt;/TableIndex&gt;&lt;/ShapeTextInfo&gt;"/>
  <p:tag name="PRESENTER_SHAPEINFO" val="&lt;ThreeDShapeInfo&gt;&lt;uuid val=&quot;{F9AB990F-6E88-4EE4-8877-3E4B517B73B5}&quot;/&gt;&lt;isInvalidForFieldText val=&quot;0&quot;/&gt;&lt;Image&gt;&lt;filename val=&quot;C:\Users\video\AppData\Local\Temp\PR\data\asimages\{F9AB990F-6E88-4EE4-8877-3E4B517B73B5}_29.png&quot;/&gt;&lt;left val=&quot;432&quot;/&gt;&lt;top val=&quot;76&quot;/&gt;&lt;width val=&quot;283&quot;/&gt;&lt;height val=&quot;70&quot;/&gt;&lt;hasText val=&quot;1&quot;/&gt;&lt;/Image&gt;&lt;/ThreeDShapeInfo&gt;"/>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7&quot;/&gt;&lt;lineCharCount val=&quot;36&quot;/&gt;&lt;/TableIndex&gt;&lt;/ShapeTextInfo&gt;"/>
  <p:tag name="PRESENTER_SHAPEINFO" val="&lt;ThreeDShapeInfo&gt;&lt;uuid val=&quot;{BDF973C2-D1F0-4CF2-8FE6-63334BB5437E}&quot;/&gt;&lt;isInvalidForFieldText val=&quot;0&quot;/&gt;&lt;Image&gt;&lt;filename val=&quot;C:\Users\video\AppData\Local\Temp\PR\data\asimages\{BDF973C2-D1F0-4CF2-8FE6-63334BB5437E}_29.png&quot;/&gt;&lt;left val=&quot;0&quot;/&gt;&lt;top val=&quot;471&quot;/&gt;&lt;width val=&quot;721&quot;/&gt;&lt;height val=&quot;70&quot;/&gt;&lt;hasText val=&quot;1&quot;/&gt;&lt;/Image&gt;&lt;/ThreeDShape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3&quot;/&gt;&lt;lineCharCount val=&quot;23&quot;/&gt;&lt;/TableIndex&gt;&lt;/ShapeTextInfo&gt;"/>
  <p:tag name="PRESENTER_SHAPEINFO" val="&lt;ThreeDShapeInfo&gt;&lt;uuid val=&quot;{F9AB990F-6E88-4EE4-8877-3E4B517B73B5}&quot;/&gt;&lt;isInvalidForFieldText val=&quot;0&quot;/&gt;&lt;Image&gt;&lt;filename val=&quot;C:\Users\video\AppData\Local\Temp\PR\data\asimages\{F9AB990F-6E88-4EE4-8877-3E4B517B73B5}_29.png&quot;/&gt;&lt;left val=&quot;432&quot;/&gt;&lt;top val=&quot;76&quot;/&gt;&lt;width val=&quot;283&quot;/&gt;&lt;height val=&quot;70&quot;/&gt;&lt;hasText val=&quot;1&quot;/&gt;&lt;/Image&gt;&lt;/ThreeDShape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7&quot;/&gt;&lt;lineCharCount val=&quot;36&quot;/&gt;&lt;/TableIndex&gt;&lt;/ShapeTextInfo&gt;"/>
  <p:tag name="PRESENTER_SHAPEINFO" val="&lt;ThreeDShapeInfo&gt;&lt;uuid val=&quot;{BDF973C2-D1F0-4CF2-8FE6-63334BB5437E}&quot;/&gt;&lt;isInvalidForFieldText val=&quot;0&quot;/&gt;&lt;Image&gt;&lt;filename val=&quot;C:\Users\video\AppData\Local\Temp\PR\data\asimages\{BDF973C2-D1F0-4CF2-8FE6-63334BB5437E}_29.png&quot;/&gt;&lt;left val=&quot;0&quot;/&gt;&lt;top val=&quot;471&quot;/&gt;&lt;width val=&quot;721&quot;/&gt;&lt;height val=&quot;70&quot;/&gt;&lt;hasText val=&quot;1&quot;/&gt;&lt;/Image&gt;&lt;/ThreeDShape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7&quot;/&gt;&lt;lineCharCount val=&quot;36&quot;/&gt;&lt;/TableIndex&gt;&lt;/ShapeTextInfo&gt;"/>
  <p:tag name="PRESENTER_SHAPEINFO" val="&lt;ThreeDShapeInfo&gt;&lt;uuid val=&quot;{BDF973C2-D1F0-4CF2-8FE6-63334BB5437E}&quot;/&gt;&lt;isInvalidForFieldText val=&quot;0&quot;/&gt;&lt;Image&gt;&lt;filename val=&quot;C:\Users\video\AppData\Local\Temp\PR\data\asimages\{BDF973C2-D1F0-4CF2-8FE6-63334BB5437E}_29.png&quot;/&gt;&lt;left val=&quot;0&quot;/&gt;&lt;top val=&quot;471&quot;/&gt;&lt;width val=&quot;721&quot;/&gt;&lt;height val=&quot;70&quot;/&gt;&lt;hasText val=&quot;1&quot;/&gt;&lt;/Image&gt;&lt;/ThreeDShape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7&quot;/&gt;&lt;lineCharCount val=&quot;36&quot;/&gt;&lt;/TableIndex&gt;&lt;/ShapeTextInfo&gt;"/>
  <p:tag name="PRESENTER_SHAPEINFO" val="&lt;ThreeDShapeInfo&gt;&lt;uuid val=&quot;{BDF973C2-D1F0-4CF2-8FE6-63334BB5437E}&quot;/&gt;&lt;isInvalidForFieldText val=&quot;0&quot;/&gt;&lt;Image&gt;&lt;filename val=&quot;C:\Users\video\AppData\Local\Temp\PR\data\asimages\{BDF973C2-D1F0-4CF2-8FE6-63334BB5437E}_29.png&quot;/&gt;&lt;left val=&quot;0&quot;/&gt;&lt;top val=&quot;471&quot;/&gt;&lt;width val=&quot;721&quot;/&gt;&lt;height val=&quot;70&quot;/&gt;&lt;hasText val=&quot;1&quot;/&gt;&lt;/Image&gt;&lt;/ThreeDShape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7&quot;/&gt;&lt;lineCharCount val=&quot;36&quot;/&gt;&lt;/TableIndex&gt;&lt;/ShapeTextInfo&gt;"/>
  <p:tag name="PRESENTER_SHAPEINFO" val="&lt;ThreeDShapeInfo&gt;&lt;uuid val=&quot;{BDF973C2-D1F0-4CF2-8FE6-63334BB5437E}&quot;/&gt;&lt;isInvalidForFieldText val=&quot;0&quot;/&gt;&lt;Image&gt;&lt;filename val=&quot;C:\Users\video\AppData\Local\Temp\PR\data\asimages\{BDF973C2-D1F0-4CF2-8FE6-63334BB5437E}_29.png&quot;/&gt;&lt;left val=&quot;0&quot;/&gt;&lt;top val=&quot;471&quot;/&gt;&lt;width val=&quot;721&quot;/&gt;&lt;height val=&quot;70&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7&quot;/&gt;&lt;lineCharCount val=&quot;36&quot;/&gt;&lt;/TableIndex&gt;&lt;/ShapeTextInfo&gt;"/>
  <p:tag name="PRESENTER_SHAPEINFO" val="&lt;ThreeDShapeInfo&gt;&lt;uuid val=&quot;{BDF973C2-D1F0-4CF2-8FE6-63334BB5437E}&quot;/&gt;&lt;isInvalidForFieldText val=&quot;0&quot;/&gt;&lt;Image&gt;&lt;filename val=&quot;C:\Users\video\AppData\Local\Temp\PR\data\asimages\{BDF973C2-D1F0-4CF2-8FE6-63334BB5437E}_29.png&quot;/&gt;&lt;left val=&quot;0&quot;/&gt;&lt;top val=&quot;471&quot;/&gt;&lt;width val=&quot;721&quot;/&gt;&lt;height val=&quot;70&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7&quot;/&gt;&lt;lineCharCount val=&quot;36&quot;/&gt;&lt;/TableIndex&gt;&lt;/ShapeTextInfo&gt;"/>
  <p:tag name="PRESENTER_SHAPEINFO" val="&lt;ThreeDShapeInfo&gt;&lt;uuid val=&quot;{BDF973C2-D1F0-4CF2-8FE6-63334BB5437E}&quot;/&gt;&lt;isInvalidForFieldText val=&quot;0&quot;/&gt;&lt;Image&gt;&lt;filename val=&quot;C:\Users\video\AppData\Local\Temp\PR\data\asimages\{BDF973C2-D1F0-4CF2-8FE6-63334BB5437E}_29.png&quot;/&gt;&lt;left val=&quot;0&quot;/&gt;&lt;top val=&quot;471&quot;/&gt;&lt;width val=&quot;721&quot;/&gt;&lt;height val=&quot;70&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7&quot;/&gt;&lt;lineCharCount val=&quot;36&quot;/&gt;&lt;/TableIndex&gt;&lt;/ShapeTextInfo&gt;"/>
  <p:tag name="PRESENTER_SHAPEINFO" val="&lt;ThreeDShapeInfo&gt;&lt;uuid val=&quot;{BDF973C2-D1F0-4CF2-8FE6-63334BB5437E}&quot;/&gt;&lt;isInvalidForFieldText val=&quot;0&quot;/&gt;&lt;Image&gt;&lt;filename val=&quot;C:\Users\video\AppData\Local\Temp\PR\data\asimages\{BDF973C2-D1F0-4CF2-8FE6-63334BB5437E}_29.png&quot;/&gt;&lt;left val=&quot;0&quot;/&gt;&lt;top val=&quot;471&quot;/&gt;&lt;width val=&quot;721&quot;/&gt;&lt;height val=&quot;70&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7&quot;/&gt;&lt;lineCharCount val=&quot;36&quot;/&gt;&lt;/TableIndex&gt;&lt;/ShapeTextInfo&gt;"/>
  <p:tag name="PRESENTER_SHAPEINFO" val="&lt;ThreeDShapeInfo&gt;&lt;uuid val=&quot;{BDF973C2-D1F0-4CF2-8FE6-63334BB5437E}&quot;/&gt;&lt;isInvalidForFieldText val=&quot;0&quot;/&gt;&lt;Image&gt;&lt;filename val=&quot;C:\Users\video\AppData\Local\Temp\PR\data\asimages\{BDF973C2-D1F0-4CF2-8FE6-63334BB5437E}_29.png&quot;/&gt;&lt;left val=&quot;0&quot;/&gt;&lt;top val=&quot;471&quot;/&gt;&lt;width val=&quot;721&quot;/&gt;&lt;height val=&quot;70&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3&quot;/&gt;&lt;lineCharCount val=&quot;23&quot;/&gt;&lt;/TableIndex&gt;&lt;/ShapeTextInfo&gt;"/>
  <p:tag name="PRESENTER_SHAPEINFO" val="&lt;ThreeDShapeInfo&gt;&lt;uuid val=&quot;{F9AB990F-6E88-4EE4-8877-3E4B517B73B5}&quot;/&gt;&lt;isInvalidForFieldText val=&quot;0&quot;/&gt;&lt;Image&gt;&lt;filename val=&quot;C:\Users\video\AppData\Local\Temp\PR\data\asimages\{F9AB990F-6E88-4EE4-8877-3E4B517B73B5}_29.png&quot;/&gt;&lt;left val=&quot;432&quot;/&gt;&lt;top val=&quot;76&quot;/&gt;&lt;width val=&quot;283&quot;/&gt;&lt;height val=&quot;70&quot;/&gt;&lt;hasText val=&quot;1&quot;/&gt;&lt;/Image&gt;&lt;/ThreeDShape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7&quot;/&gt;&lt;lineCharCount val=&quot;36&quot;/&gt;&lt;/TableIndex&gt;&lt;/ShapeTextInfo&gt;"/>
  <p:tag name="PRESENTER_SHAPEINFO" val="&lt;ThreeDShapeInfo&gt;&lt;uuid val=&quot;{BDF973C2-D1F0-4CF2-8FE6-63334BB5437E}&quot;/&gt;&lt;isInvalidForFieldText val=&quot;0&quot;/&gt;&lt;Image&gt;&lt;filename val=&quot;C:\Users\video\AppData\Local\Temp\PR\data\asimages\{BDF973C2-D1F0-4CF2-8FE6-63334BB5437E}_29.png&quot;/&gt;&lt;left val=&quot;0&quot;/&gt;&lt;top val=&quot;471&quot;/&gt;&lt;width val=&quot;721&quot;/&gt;&lt;height val=&quot;70&quot;/&gt;&lt;hasText val=&quot;1&quot;/&gt;&lt;/Image&gt;&lt;/ThreeDShape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7&quot;/&gt;&lt;lineCharCount val=&quot;36&quot;/&gt;&lt;/TableIndex&gt;&lt;/ShapeTextInfo&gt;"/>
  <p:tag name="PRESENTER_SHAPEINFO" val="&lt;ThreeDShapeInfo&gt;&lt;uuid val=&quot;{BDF973C2-D1F0-4CF2-8FE6-63334BB5437E}&quot;/&gt;&lt;isInvalidForFieldText val=&quot;0&quot;/&gt;&lt;Image&gt;&lt;filename val=&quot;C:\Users\video\AppData\Local\Temp\PR\data\asimages\{BDF973C2-D1F0-4CF2-8FE6-63334BB5437E}_29.png&quot;/&gt;&lt;left val=&quot;0&quot;/&gt;&lt;top val=&quot;471&quot;/&gt;&lt;width val=&quot;721&quot;/&gt;&lt;height val=&quot;70&quot;/&gt;&lt;hasText val=&quot;1&quot;/&gt;&lt;/Image&gt;&lt;/ThreeDShape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7&quot;/&gt;&lt;lineCharCount val=&quot;36&quot;/&gt;&lt;/TableIndex&gt;&lt;/ShapeTextInfo&gt;"/>
  <p:tag name="PRESENTER_SHAPEINFO" val="&lt;ThreeDShapeInfo&gt;&lt;uuid val=&quot;{BDF973C2-D1F0-4CF2-8FE6-63334BB5437E}&quot;/&gt;&lt;isInvalidForFieldText val=&quot;0&quot;/&gt;&lt;Image&gt;&lt;filename val=&quot;C:\Users\video\AppData\Local\Temp\PR\data\asimages\{BDF973C2-D1F0-4CF2-8FE6-63334BB5437E}_29.png&quot;/&gt;&lt;left val=&quot;0&quot;/&gt;&lt;top val=&quot;471&quot;/&gt;&lt;width val=&quot;721&quot;/&gt;&lt;height val=&quot;70&quot;/&gt;&lt;hasText val=&quot;1&quot;/&gt;&lt;/Image&gt;&lt;/ThreeDShapeInfo&gt;"/>
</p:tagLst>
</file>

<file path=ppt/theme/_rels/theme17.xml.rels><?xml version="1.0" encoding="UTF-8" standalone="yes"?>
<Relationships xmlns="http://schemas.openxmlformats.org/package/2006/relationships"><Relationship Id="rId1" Type="http://schemas.openxmlformats.org/officeDocument/2006/relationships/image" Target="../media/image6.png"/></Relationships>
</file>

<file path=ppt/theme/theme1.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8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9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0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1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2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3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17.xml><?xml version="1.0" encoding="utf-8"?>
<a:theme xmlns:a="http://schemas.openxmlformats.org/drawingml/2006/main" name="2_Industrial">
  <a:themeElements>
    <a:clrScheme name="">
      <a:dk1>
        <a:srgbClr val="53585F"/>
      </a:dk1>
      <a:lt1>
        <a:srgbClr val="FFFFFF"/>
      </a:lt1>
      <a:dk2>
        <a:srgbClr val="BC00FF"/>
      </a:dk2>
      <a:lt2>
        <a:srgbClr val="DCDEE0"/>
      </a:lt2>
      <a:accent1>
        <a:srgbClr val="0073CF"/>
      </a:accent1>
      <a:accent2>
        <a:srgbClr val="1A941F"/>
      </a:accent2>
      <a:accent3>
        <a:srgbClr val="DAAAFF"/>
      </a:accent3>
      <a:accent4>
        <a:srgbClr val="DADADA"/>
      </a:accent4>
      <a:accent5>
        <a:srgbClr val="AABCE4"/>
      </a:accent5>
      <a:accent6>
        <a:srgbClr val="16861B"/>
      </a:accent6>
      <a:hlink>
        <a:srgbClr val="0000FF"/>
      </a:hlink>
      <a:folHlink>
        <a:srgbClr val="FF00FF"/>
      </a:folHlink>
    </a:clrScheme>
    <a:fontScheme name="Industrial">
      <a:majorFont>
        <a:latin typeface="Helvetica Neue Light"/>
        <a:ea typeface="新細明體"/>
        <a:cs typeface="Helvetica Neue Light"/>
      </a:majorFont>
      <a:minorFont>
        <a:latin typeface="Helvetica Neue Light"/>
        <a:ea typeface="新細明體"/>
        <a:cs typeface="Helvetica Neue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12700" cap="flat" cmpd="sng" algn="ctr">
          <a:solidFill>
            <a:srgbClr val="FFFFFF"/>
          </a:solidFill>
          <a:prstDash val="solid"/>
          <a:miter lim="400000"/>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50800" tIns="50800" rIns="50800" bIns="50800"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zh-TW" altLang="en-US" sz="4200" b="0" i="0" u="none" strike="noStrike" cap="none" normalizeH="0" baseline="0">
            <a:ln>
              <a:noFill/>
            </a:ln>
            <a:solidFill>
              <a:srgbClr val="FFFFFF"/>
            </a:solidFill>
            <a:effectLst>
              <a:outerShdw blurRad="38100" dist="38100" dir="2700000" algn="tl">
                <a:srgbClr val="000000">
                  <a:alpha val="43137"/>
                </a:srgbClr>
              </a:outerShdw>
            </a:effectLst>
            <a:latin typeface="Helvetica Neue Light" charset="0"/>
            <a:ea typeface="新細明體" charset="0"/>
            <a:cs typeface="Helvetica Neue Light" charset="0"/>
            <a:sym typeface="Helvetica Neue Ligh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12700" cap="flat" cmpd="sng" algn="ctr">
          <a:solidFill>
            <a:srgbClr val="FFFFFF"/>
          </a:solidFill>
          <a:prstDash val="solid"/>
          <a:miter lim="400000"/>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50800" tIns="50800" rIns="50800" bIns="50800"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zh-TW" altLang="en-US" sz="4200" b="0" i="0" u="none" strike="noStrike" cap="none" normalizeH="0" baseline="0">
            <a:ln>
              <a:noFill/>
            </a:ln>
            <a:solidFill>
              <a:srgbClr val="FFFFFF"/>
            </a:solidFill>
            <a:effectLst>
              <a:outerShdw blurRad="38100" dist="38100" dir="2700000" algn="tl">
                <a:srgbClr val="000000">
                  <a:alpha val="43137"/>
                </a:srgbClr>
              </a:outerShdw>
            </a:effectLst>
            <a:latin typeface="Helvetica Neue Light" charset="0"/>
            <a:ea typeface="新細明體" charset="0"/>
            <a:cs typeface="Helvetica Neue Light" charset="0"/>
            <a:sym typeface="Helvetica Neue Light" charset="0"/>
          </a:defRPr>
        </a:defPPr>
      </a:lstStyle>
    </a:lnDef>
  </a:objectDefaults>
  <a:extraClrSchemeLst/>
</a:theme>
</file>

<file path=ppt/theme/theme18.xml><?xml version="1.0" encoding="utf-8"?>
<a:theme xmlns:a="http://schemas.openxmlformats.org/drawingml/2006/main" name="6_地平線">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Horizon">
      <a:maj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19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地平線">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Horizon">
      <a:maj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20.xml><?xml version="1.0" encoding="utf-8"?>
<a:theme xmlns:a="http://schemas.openxmlformats.org/drawingml/2006/main" name="Office 佈景主題">
  <a:themeElements>
    <a:clrScheme name="Office 佈景主題">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佈景主題">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3_Analysis">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Analysis" id="{693DAEE8-2515-47C0-BCD2-555228D819F2}" vid="{E7CC3CC3-AD30-4A78-98F6-8F6C8C41B1F7}"/>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5_地平線">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Horizon">
      <a:maj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7.xml><?xml version="1.0" encoding="utf-8"?>
<a:theme xmlns:a="http://schemas.openxmlformats.org/drawingml/2006/main" name="1_地平線">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Horizon">
      <a:maj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6697</TotalTime>
  <Words>3108</Words>
  <Application>Microsoft Office PowerPoint</Application>
  <PresentationFormat>On-screen Show (16:9)</PresentationFormat>
  <Paragraphs>385</Paragraphs>
  <Slides>43</Slides>
  <Notes>9</Notes>
  <HiddenSlides>0</HiddenSlides>
  <MMClips>0</MMClips>
  <ScaleCrop>false</ScaleCrop>
  <HeadingPairs>
    <vt:vector size="4" baseType="variant">
      <vt:variant>
        <vt:lpstr>Theme</vt:lpstr>
      </vt:variant>
      <vt:variant>
        <vt:i4>21</vt:i4>
      </vt:variant>
      <vt:variant>
        <vt:lpstr>Slide Titles</vt:lpstr>
      </vt:variant>
      <vt:variant>
        <vt:i4>43</vt:i4>
      </vt:variant>
    </vt:vector>
  </HeadingPairs>
  <TitlesOfParts>
    <vt:vector size="64" baseType="lpstr">
      <vt:lpstr>17_Office Theme</vt:lpstr>
      <vt:lpstr>地平線</vt:lpstr>
      <vt:lpstr>60_Office Theme</vt:lpstr>
      <vt:lpstr>23_Analysis</vt:lpstr>
      <vt:lpstr>5_Office Theme</vt:lpstr>
      <vt:lpstr>5_地平線</vt:lpstr>
      <vt:lpstr>1_地平線</vt:lpstr>
      <vt:lpstr>1_Office Theme</vt:lpstr>
      <vt:lpstr>7_Office Theme</vt:lpstr>
      <vt:lpstr>8_Office Theme</vt:lpstr>
      <vt:lpstr>9_Office Theme</vt:lpstr>
      <vt:lpstr>10_Office Theme</vt:lpstr>
      <vt:lpstr>11_Office Theme</vt:lpstr>
      <vt:lpstr>12_Office Theme</vt:lpstr>
      <vt:lpstr>13_Office Theme</vt:lpstr>
      <vt:lpstr>HDOfficeLightV0</vt:lpstr>
      <vt:lpstr>2_Industrial</vt:lpstr>
      <vt:lpstr>6_地平線</vt:lpstr>
      <vt:lpstr>19_Office Theme</vt:lpstr>
      <vt:lpstr>Office 佈景主題</vt:lpstr>
      <vt:lpstr>4_Office Theme</vt:lpstr>
      <vt:lpstr>Slide 1</vt:lpstr>
      <vt:lpstr>Slide 2</vt:lpstr>
      <vt:lpstr>Slide 3</vt:lpstr>
      <vt:lpstr>Slide 4</vt:lpstr>
      <vt:lpstr>Slide 5</vt:lpstr>
      <vt:lpstr>Slide 6</vt:lpstr>
      <vt:lpstr>Slide 7</vt:lpstr>
      <vt:lpstr>WHAT  IS  A  SHOPPING  ANNUITY? </vt:lpstr>
      <vt:lpstr>Slide 9</vt:lpstr>
      <vt:lpstr>Slide 10</vt:lpstr>
      <vt:lpstr>Slide 11</vt:lpstr>
      <vt:lpstr>Slide 12</vt:lpstr>
      <vt:lpstr>Slide 13</vt:lpstr>
      <vt:lpstr>Slide 14</vt:lpstr>
      <vt:lpstr>Slide 15</vt:lpstr>
      <vt:lpstr>Slide 16</vt:lpstr>
      <vt:lpstr>Selling in one minute? </vt:lpstr>
      <vt:lpstr>How to achieve the target of 1500BV? </vt:lpstr>
      <vt:lpstr>Slide 19</vt:lpstr>
      <vt:lpstr>Slide 20</vt:lpstr>
      <vt:lpstr>HK$ 23,000  The key is the way you do! </vt:lpstr>
      <vt:lpstr>Slide 22</vt:lpstr>
      <vt:lpstr>Slide 23</vt:lpstr>
      <vt:lpstr>Slide 24</vt:lpstr>
      <vt:lpstr>Slide 25</vt:lpstr>
      <vt:lpstr>Slide 26</vt:lpstr>
      <vt:lpstr>Slide 27</vt:lpstr>
      <vt:lpstr>The Key: How we lead our partners in the begining</vt:lpstr>
      <vt:lpstr>MA Business-Building Strategy</vt:lpstr>
      <vt:lpstr>Slide 30</vt:lpstr>
      <vt:lpstr>Slide 31</vt:lpstr>
      <vt:lpstr>Slide 32</vt:lpstr>
      <vt:lpstr>Slide 33</vt:lpstr>
      <vt:lpstr>Slide 34</vt:lpstr>
      <vt:lpstr>Slide 35</vt:lpstr>
      <vt:lpstr>Slide 36</vt:lpstr>
      <vt:lpstr>Slide 37</vt:lpstr>
      <vt:lpstr>Slide 38</vt:lpstr>
      <vt:lpstr>EXAMPLE: Qualify to Accumulate and Accrue BV and IBV on the Shopping Annuity with YOU + 10L/R)! </vt:lpstr>
      <vt:lpstr>Slide 40</vt:lpstr>
      <vt:lpstr>Slide 41</vt:lpstr>
      <vt:lpstr>When you run your shop.com business... </vt:lpstr>
      <vt:lpstr>Aladdin's Magic Lamp will say</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shawx</dc:creator>
  <cp:lastModifiedBy>MHK213</cp:lastModifiedBy>
  <cp:revision>193</cp:revision>
  <dcterms:created xsi:type="dcterms:W3CDTF">2014-09-30T16:15:41Z</dcterms:created>
  <dcterms:modified xsi:type="dcterms:W3CDTF">2016-11-11T06:45:45Z</dcterms:modified>
</cp:coreProperties>
</file>